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3"/>
  </p:notesMasterIdLst>
  <p:sldIdLst>
    <p:sldId id="275" r:id="rId2"/>
    <p:sldId id="263" r:id="rId3"/>
    <p:sldId id="318" r:id="rId4"/>
    <p:sldId id="282" r:id="rId5"/>
    <p:sldId id="283" r:id="rId6"/>
    <p:sldId id="302" r:id="rId7"/>
    <p:sldId id="294" r:id="rId8"/>
    <p:sldId id="314" r:id="rId9"/>
    <p:sldId id="319" r:id="rId10"/>
    <p:sldId id="320" r:id="rId11"/>
    <p:sldId id="299" r:id="rId12"/>
    <p:sldId id="286" r:id="rId13"/>
    <p:sldId id="321" r:id="rId14"/>
    <p:sldId id="317" r:id="rId15"/>
    <p:sldId id="326" r:id="rId16"/>
    <p:sldId id="290" r:id="rId17"/>
    <p:sldId id="300" r:id="rId18"/>
    <p:sldId id="284" r:id="rId19"/>
    <p:sldId id="327" r:id="rId20"/>
    <p:sldId id="329" r:id="rId21"/>
    <p:sldId id="301"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BDCD"/>
    <a:srgbClr val="021A40"/>
    <a:srgbClr val="011041"/>
    <a:srgbClr val="03033F"/>
    <a:srgbClr val="040464"/>
    <a:srgbClr val="040468"/>
    <a:srgbClr val="030345"/>
    <a:srgbClr val="003399"/>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92BF86-EF70-4DEC-9843-87C629D117F1}" v="31" dt="2021-03-14T05:46:16.013"/>
    <p1510:client id="{8FFDF023-AB04-456E-9B93-FCBC400256A8}" v="1" dt="2021-03-14T00:19:38.5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8" autoAdjust="0"/>
    <p:restoredTop sz="93407" autoAdjust="0"/>
  </p:normalViewPr>
  <p:slideViewPr>
    <p:cSldViewPr>
      <p:cViewPr varScale="1">
        <p:scale>
          <a:sx n="99" d="100"/>
          <a:sy n="99" d="100"/>
        </p:scale>
        <p:origin x="192" y="7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1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Peng" userId="060a8b40e9e36cd4" providerId="LiveId" clId="{3092BF86-EF70-4DEC-9843-87C629D117F1}"/>
    <pc:docChg chg="undo custSel modSld">
      <pc:chgData name="Jenny Peng" userId="060a8b40e9e36cd4" providerId="LiveId" clId="{3092BF86-EF70-4DEC-9843-87C629D117F1}" dt="2021-03-14T05:48:10.921" v="623" actId="2711"/>
      <pc:docMkLst>
        <pc:docMk/>
      </pc:docMkLst>
      <pc:sldChg chg="addSp modSp mod">
        <pc:chgData name="Jenny Peng" userId="060a8b40e9e36cd4" providerId="LiveId" clId="{3092BF86-EF70-4DEC-9843-87C629D117F1}" dt="2021-03-14T05:29:35.264" v="495" actId="20577"/>
        <pc:sldMkLst>
          <pc:docMk/>
          <pc:sldMk cId="0" sldId="263"/>
        </pc:sldMkLst>
        <pc:spChg chg="mod">
          <ac:chgData name="Jenny Peng" userId="060a8b40e9e36cd4" providerId="LiveId" clId="{3092BF86-EF70-4DEC-9843-87C629D117F1}" dt="2021-03-14T05:29:35.264" v="495" actId="20577"/>
          <ac:spMkLst>
            <pc:docMk/>
            <pc:sldMk cId="0" sldId="263"/>
            <ac:spMk id="5" creationId="{D313F728-491E-4EB3-A132-908F309F370C}"/>
          </ac:spMkLst>
        </pc:spChg>
        <pc:spChg chg="mod">
          <ac:chgData name="Jenny Peng" userId="060a8b40e9e36cd4" providerId="LiveId" clId="{3092BF86-EF70-4DEC-9843-87C629D117F1}" dt="2021-03-14T05:16:57.644" v="307" actId="255"/>
          <ac:spMkLst>
            <pc:docMk/>
            <pc:sldMk cId="0" sldId="263"/>
            <ac:spMk id="45058" creationId="{EB4E8E6A-2A87-42F5-B122-E573304907C3}"/>
          </ac:spMkLst>
        </pc:spChg>
        <pc:cxnChg chg="add mod">
          <ac:chgData name="Jenny Peng" userId="060a8b40e9e36cd4" providerId="LiveId" clId="{3092BF86-EF70-4DEC-9843-87C629D117F1}" dt="2021-03-14T05:16:37.564" v="302" actId="14100"/>
          <ac:cxnSpMkLst>
            <pc:docMk/>
            <pc:sldMk cId="0" sldId="263"/>
            <ac:cxnSpMk id="6" creationId="{6D83A9DB-CE8E-49DC-B12C-A19F3A75F65A}"/>
          </ac:cxnSpMkLst>
        </pc:cxnChg>
      </pc:sldChg>
      <pc:sldChg chg="addSp modSp mod">
        <pc:chgData name="Jenny Peng" userId="060a8b40e9e36cd4" providerId="LiveId" clId="{3092BF86-EF70-4DEC-9843-87C629D117F1}" dt="2021-03-14T05:28:26.435" v="472" actId="1037"/>
        <pc:sldMkLst>
          <pc:docMk/>
          <pc:sldMk cId="0" sldId="275"/>
        </pc:sldMkLst>
        <pc:spChg chg="mod">
          <ac:chgData name="Jenny Peng" userId="060a8b40e9e36cd4" providerId="LiveId" clId="{3092BF86-EF70-4DEC-9843-87C629D117F1}" dt="2021-03-14T05:28:26.435" v="472" actId="1037"/>
          <ac:spMkLst>
            <pc:docMk/>
            <pc:sldMk cId="0" sldId="275"/>
            <ac:spMk id="5" creationId="{A24798BF-5CB2-42DE-8DDB-7699079CC198}"/>
          </ac:spMkLst>
        </pc:spChg>
        <pc:spChg chg="add mod">
          <ac:chgData name="Jenny Peng" userId="060a8b40e9e36cd4" providerId="LiveId" clId="{3092BF86-EF70-4DEC-9843-87C629D117F1}" dt="2021-03-14T05:28:10.827" v="468" actId="20577"/>
          <ac:spMkLst>
            <pc:docMk/>
            <pc:sldMk cId="0" sldId="275"/>
            <ac:spMk id="6" creationId="{E194C959-5ED5-493B-8F26-6AFAA4F77531}"/>
          </ac:spMkLst>
        </pc:spChg>
        <pc:spChg chg="add mod ord">
          <ac:chgData name="Jenny Peng" userId="060a8b40e9e36cd4" providerId="LiveId" clId="{3092BF86-EF70-4DEC-9843-87C629D117F1}" dt="2021-03-14T05:27:49.551" v="464" actId="14100"/>
          <ac:spMkLst>
            <pc:docMk/>
            <pc:sldMk cId="0" sldId="275"/>
            <ac:spMk id="7" creationId="{5B0624B5-CB7C-4B10-B843-4D98BBC8FB19}"/>
          </ac:spMkLst>
        </pc:spChg>
      </pc:sldChg>
      <pc:sldChg chg="modSp mod">
        <pc:chgData name="Jenny Peng" userId="060a8b40e9e36cd4" providerId="LiveId" clId="{3092BF86-EF70-4DEC-9843-87C629D117F1}" dt="2021-03-14T05:46:16.010" v="618"/>
        <pc:sldMkLst>
          <pc:docMk/>
          <pc:sldMk cId="3902534014" sldId="282"/>
        </pc:sldMkLst>
        <pc:spChg chg="mod">
          <ac:chgData name="Jenny Peng" userId="060a8b40e9e36cd4" providerId="LiveId" clId="{3092BF86-EF70-4DEC-9843-87C629D117F1}" dt="2021-03-14T05:46:16.010" v="618"/>
          <ac:spMkLst>
            <pc:docMk/>
            <pc:sldMk cId="3902534014" sldId="282"/>
            <ac:spMk id="7" creationId="{161D88C1-FC77-49AA-93A9-0D753AB26579}"/>
          </ac:spMkLst>
        </pc:spChg>
        <pc:picChg chg="mod">
          <ac:chgData name="Jenny Peng" userId="060a8b40e9e36cd4" providerId="LiveId" clId="{3092BF86-EF70-4DEC-9843-87C629D117F1}" dt="2021-03-14T04:54:32.068" v="1" actId="1076"/>
          <ac:picMkLst>
            <pc:docMk/>
            <pc:sldMk cId="3902534014" sldId="282"/>
            <ac:picMk id="10" creationId="{68CA8717-E1D9-4A3A-82FC-A9B83D663C66}"/>
          </ac:picMkLst>
        </pc:picChg>
      </pc:sldChg>
      <pc:sldChg chg="modSp mod">
        <pc:chgData name="Jenny Peng" userId="060a8b40e9e36cd4" providerId="LiveId" clId="{3092BF86-EF70-4DEC-9843-87C629D117F1}" dt="2021-03-14T05:20:10.452" v="358" actId="20577"/>
        <pc:sldMkLst>
          <pc:docMk/>
          <pc:sldMk cId="2648273559" sldId="284"/>
        </pc:sldMkLst>
        <pc:spChg chg="mod">
          <ac:chgData name="Jenny Peng" userId="060a8b40e9e36cd4" providerId="LiveId" clId="{3092BF86-EF70-4DEC-9843-87C629D117F1}" dt="2021-03-14T05:07:35.221" v="182" actId="255"/>
          <ac:spMkLst>
            <pc:docMk/>
            <pc:sldMk cId="2648273559" sldId="284"/>
            <ac:spMk id="4" creationId="{9F723239-5914-4DD9-82A6-93094D764A85}"/>
          </ac:spMkLst>
        </pc:spChg>
        <pc:spChg chg="mod">
          <ac:chgData name="Jenny Peng" userId="060a8b40e9e36cd4" providerId="LiveId" clId="{3092BF86-EF70-4DEC-9843-87C629D117F1}" dt="2021-03-14T05:20:10.452" v="358" actId="20577"/>
          <ac:spMkLst>
            <pc:docMk/>
            <pc:sldMk cId="2648273559" sldId="284"/>
            <ac:spMk id="44034" creationId="{4BB4ECAE-73D5-48F8-AD6B-3BC73D72596E}"/>
          </ac:spMkLst>
        </pc:spChg>
      </pc:sldChg>
      <pc:sldChg chg="modSp mod">
        <pc:chgData name="Jenny Peng" userId="060a8b40e9e36cd4" providerId="LiveId" clId="{3092BF86-EF70-4DEC-9843-87C629D117F1}" dt="2021-03-14T05:33:46.776" v="536" actId="948"/>
        <pc:sldMkLst>
          <pc:docMk/>
          <pc:sldMk cId="3809736908" sldId="286"/>
        </pc:sldMkLst>
        <pc:spChg chg="mod">
          <ac:chgData name="Jenny Peng" userId="060a8b40e9e36cd4" providerId="LiveId" clId="{3092BF86-EF70-4DEC-9843-87C629D117F1}" dt="2021-03-14T05:33:46.776" v="536" actId="948"/>
          <ac:spMkLst>
            <pc:docMk/>
            <pc:sldMk cId="3809736908" sldId="286"/>
            <ac:spMk id="7" creationId="{161D88C1-FC77-49AA-93A9-0D753AB26579}"/>
          </ac:spMkLst>
        </pc:spChg>
        <pc:spChg chg="mod">
          <ac:chgData name="Jenny Peng" userId="060a8b40e9e36cd4" providerId="LiveId" clId="{3092BF86-EF70-4DEC-9843-87C629D117F1}" dt="2021-03-14T05:21:14.803" v="395" actId="255"/>
          <ac:spMkLst>
            <pc:docMk/>
            <pc:sldMk cId="3809736908" sldId="286"/>
            <ac:spMk id="44034" creationId="{4BB4ECAE-73D5-48F8-AD6B-3BC73D72596E}"/>
          </ac:spMkLst>
        </pc:spChg>
      </pc:sldChg>
      <pc:sldChg chg="modSp mod">
        <pc:chgData name="Jenny Peng" userId="060a8b40e9e36cd4" providerId="LiveId" clId="{3092BF86-EF70-4DEC-9843-87C629D117F1}" dt="2021-03-14T05:36:35.264" v="582" actId="255"/>
        <pc:sldMkLst>
          <pc:docMk/>
          <pc:sldMk cId="609170467" sldId="290"/>
        </pc:sldMkLst>
        <pc:spChg chg="mod">
          <ac:chgData name="Jenny Peng" userId="060a8b40e9e36cd4" providerId="LiveId" clId="{3092BF86-EF70-4DEC-9843-87C629D117F1}" dt="2021-03-14T05:36:35.264" v="582" actId="255"/>
          <ac:spMkLst>
            <pc:docMk/>
            <pc:sldMk cId="609170467" sldId="290"/>
            <ac:spMk id="7" creationId="{161D88C1-FC77-49AA-93A9-0D753AB26579}"/>
          </ac:spMkLst>
        </pc:spChg>
        <pc:spChg chg="mod">
          <ac:chgData name="Jenny Peng" userId="060a8b40e9e36cd4" providerId="LiveId" clId="{3092BF86-EF70-4DEC-9843-87C629D117F1}" dt="2021-03-14T05:19:13.509" v="334" actId="20577"/>
          <ac:spMkLst>
            <pc:docMk/>
            <pc:sldMk cId="609170467" sldId="290"/>
            <ac:spMk id="44034" creationId="{4BB4ECAE-73D5-48F8-AD6B-3BC73D72596E}"/>
          </ac:spMkLst>
        </pc:spChg>
      </pc:sldChg>
      <pc:sldChg chg="addSp modSp mod">
        <pc:chgData name="Jenny Peng" userId="060a8b40e9e36cd4" providerId="LiveId" clId="{3092BF86-EF70-4DEC-9843-87C629D117F1}" dt="2021-03-14T05:19:35.692" v="346" actId="20577"/>
        <pc:sldMkLst>
          <pc:docMk/>
          <pc:sldMk cId="3949759632" sldId="294"/>
        </pc:sldMkLst>
        <pc:spChg chg="mod">
          <ac:chgData name="Jenny Peng" userId="060a8b40e9e36cd4" providerId="LiveId" clId="{3092BF86-EF70-4DEC-9843-87C629D117F1}" dt="2021-03-14T05:19:35.692" v="346" actId="20577"/>
          <ac:spMkLst>
            <pc:docMk/>
            <pc:sldMk cId="3949759632" sldId="294"/>
            <ac:spMk id="45058" creationId="{EB4E8E6A-2A87-42F5-B122-E573304907C3}"/>
          </ac:spMkLst>
        </pc:spChg>
        <pc:cxnChg chg="add mod">
          <ac:chgData name="Jenny Peng" userId="060a8b40e9e36cd4" providerId="LiveId" clId="{3092BF86-EF70-4DEC-9843-87C629D117F1}" dt="2021-03-14T05:16:05.642" v="296"/>
          <ac:cxnSpMkLst>
            <pc:docMk/>
            <pc:sldMk cId="3949759632" sldId="294"/>
            <ac:cxnSpMk id="5" creationId="{4D92F3EB-1218-4956-B50B-4D8A23EB89C9}"/>
          </ac:cxnSpMkLst>
        </pc:cxnChg>
      </pc:sldChg>
      <pc:sldChg chg="addSp modSp">
        <pc:chgData name="Jenny Peng" userId="060a8b40e9e36cd4" providerId="LiveId" clId="{3092BF86-EF70-4DEC-9843-87C629D117F1}" dt="2021-03-14T05:16:03.643" v="295"/>
        <pc:sldMkLst>
          <pc:docMk/>
          <pc:sldMk cId="2495196234" sldId="299"/>
        </pc:sldMkLst>
        <pc:cxnChg chg="add mod">
          <ac:chgData name="Jenny Peng" userId="060a8b40e9e36cd4" providerId="LiveId" clId="{3092BF86-EF70-4DEC-9843-87C629D117F1}" dt="2021-03-14T05:16:03.643" v="295"/>
          <ac:cxnSpMkLst>
            <pc:docMk/>
            <pc:sldMk cId="2495196234" sldId="299"/>
            <ac:cxnSpMk id="5" creationId="{C5B7A781-124A-4598-816B-CB2E7177646B}"/>
          </ac:cxnSpMkLst>
        </pc:cxnChg>
      </pc:sldChg>
      <pc:sldChg chg="addSp delSp modSp mod setBg addAnim delAnim">
        <pc:chgData name="Jenny Peng" userId="060a8b40e9e36cd4" providerId="LiveId" clId="{3092BF86-EF70-4DEC-9843-87C629D117F1}" dt="2021-03-14T05:15:55.955" v="294" actId="692"/>
        <pc:sldMkLst>
          <pc:docMk/>
          <pc:sldMk cId="556955024" sldId="300"/>
        </pc:sldMkLst>
        <pc:spChg chg="mod ord">
          <ac:chgData name="Jenny Peng" userId="060a8b40e9e36cd4" providerId="LiveId" clId="{3092BF86-EF70-4DEC-9843-87C629D117F1}" dt="2021-03-14T05:15:16.987" v="280" actId="26606"/>
          <ac:spMkLst>
            <pc:docMk/>
            <pc:sldMk cId="556955024" sldId="300"/>
            <ac:spMk id="2" creationId="{4E5D6B81-4100-4CEC-9061-81A070E386BE}"/>
          </ac:spMkLst>
        </pc:spChg>
        <pc:spChg chg="mod ord">
          <ac:chgData name="Jenny Peng" userId="060a8b40e9e36cd4" providerId="LiveId" clId="{3092BF86-EF70-4DEC-9843-87C629D117F1}" dt="2021-03-14T05:15:16.987" v="280" actId="26606"/>
          <ac:spMkLst>
            <pc:docMk/>
            <pc:sldMk cId="556955024" sldId="300"/>
            <ac:spMk id="4" creationId="{EF155C67-07AA-4BB8-9865-429C13DA46CF}"/>
          </ac:spMkLst>
        </pc:spChg>
        <pc:spChg chg="mod ord">
          <ac:chgData name="Jenny Peng" userId="060a8b40e9e36cd4" providerId="LiveId" clId="{3092BF86-EF70-4DEC-9843-87C629D117F1}" dt="2021-03-14T05:15:16.987" v="280" actId="26606"/>
          <ac:spMkLst>
            <pc:docMk/>
            <pc:sldMk cId="556955024" sldId="300"/>
            <ac:spMk id="7" creationId="{F20F02E5-0C92-4E77-9D28-4876F7543AA7}"/>
          </ac:spMkLst>
        </pc:spChg>
        <pc:spChg chg="add del">
          <ac:chgData name="Jenny Peng" userId="060a8b40e9e36cd4" providerId="LiveId" clId="{3092BF86-EF70-4DEC-9843-87C629D117F1}" dt="2021-03-14T05:14:48.676" v="274" actId="26606"/>
          <ac:spMkLst>
            <pc:docMk/>
            <pc:sldMk cId="556955024" sldId="300"/>
            <ac:spMk id="9" creationId="{A8DB9CD9-59B1-4D73-BC4C-98796A48EF9B}"/>
          </ac:spMkLst>
        </pc:spChg>
        <pc:spChg chg="add del">
          <ac:chgData name="Jenny Peng" userId="060a8b40e9e36cd4" providerId="LiveId" clId="{3092BF86-EF70-4DEC-9843-87C629D117F1}" dt="2021-03-14T05:14:48.676" v="274" actId="26606"/>
          <ac:spMkLst>
            <pc:docMk/>
            <pc:sldMk cId="556955024" sldId="300"/>
            <ac:spMk id="10" creationId="{8874A6A9-41FF-4E33-AFA8-F9F81436A59E}"/>
          </ac:spMkLst>
        </pc:spChg>
        <pc:spChg chg="add del">
          <ac:chgData name="Jenny Peng" userId="060a8b40e9e36cd4" providerId="LiveId" clId="{3092BF86-EF70-4DEC-9843-87C629D117F1}" dt="2021-03-14T05:14:35.996" v="272" actId="26606"/>
          <ac:spMkLst>
            <pc:docMk/>
            <pc:sldMk cId="556955024" sldId="300"/>
            <ac:spMk id="12" creationId="{88294908-8B00-4F58-BBBA-20F71A40AA9E}"/>
          </ac:spMkLst>
        </pc:spChg>
        <pc:spChg chg="add del">
          <ac:chgData name="Jenny Peng" userId="060a8b40e9e36cd4" providerId="LiveId" clId="{3092BF86-EF70-4DEC-9843-87C629D117F1}" dt="2021-03-14T05:15:01.421" v="278" actId="26606"/>
          <ac:spMkLst>
            <pc:docMk/>
            <pc:sldMk cId="556955024" sldId="300"/>
            <ac:spMk id="13" creationId="{6F9EB9F2-07E2-4D64-BBD8-BB5B217F1218}"/>
          </ac:spMkLst>
        </pc:spChg>
        <pc:spChg chg="add del">
          <ac:chgData name="Jenny Peng" userId="060a8b40e9e36cd4" providerId="LiveId" clId="{3092BF86-EF70-4DEC-9843-87C629D117F1}" dt="2021-03-14T05:14:35.996" v="272" actId="26606"/>
          <ac:spMkLst>
            <pc:docMk/>
            <pc:sldMk cId="556955024" sldId="300"/>
            <ac:spMk id="14" creationId="{4364C879-1404-4203-8E9D-CC5DE0A621A2}"/>
          </ac:spMkLst>
        </pc:spChg>
        <pc:spChg chg="add del">
          <ac:chgData name="Jenny Peng" userId="060a8b40e9e36cd4" providerId="LiveId" clId="{3092BF86-EF70-4DEC-9843-87C629D117F1}" dt="2021-03-14T05:14:35.996" v="272" actId="26606"/>
          <ac:spMkLst>
            <pc:docMk/>
            <pc:sldMk cId="556955024" sldId="300"/>
            <ac:spMk id="16" creationId="{84617302-4B0D-4351-A6BB-6F0930D943AC}"/>
          </ac:spMkLst>
        </pc:spChg>
        <pc:spChg chg="add del">
          <ac:chgData name="Jenny Peng" userId="060a8b40e9e36cd4" providerId="LiveId" clId="{3092BF86-EF70-4DEC-9843-87C629D117F1}" dt="2021-03-14T05:15:16.987" v="280" actId="26606"/>
          <ac:spMkLst>
            <pc:docMk/>
            <pc:sldMk cId="556955024" sldId="300"/>
            <ac:spMk id="17" creationId="{A93898FF-D987-4B0E-BFB4-85F5EB356D4D}"/>
          </ac:spMkLst>
        </pc:spChg>
        <pc:spChg chg="add del">
          <ac:chgData name="Jenny Peng" userId="060a8b40e9e36cd4" providerId="LiveId" clId="{3092BF86-EF70-4DEC-9843-87C629D117F1}" dt="2021-03-14T05:14:35.996" v="272" actId="26606"/>
          <ac:spMkLst>
            <pc:docMk/>
            <pc:sldMk cId="556955024" sldId="300"/>
            <ac:spMk id="18" creationId="{DA2C7802-C2E0-4218-8F89-8DD7CCD2CD1C}"/>
          </ac:spMkLst>
        </pc:spChg>
        <pc:spChg chg="add del">
          <ac:chgData name="Jenny Peng" userId="060a8b40e9e36cd4" providerId="LiveId" clId="{3092BF86-EF70-4DEC-9843-87C629D117F1}" dt="2021-03-14T05:15:16.987" v="280" actId="26606"/>
          <ac:spMkLst>
            <pc:docMk/>
            <pc:sldMk cId="556955024" sldId="300"/>
            <ac:spMk id="19" creationId="{FEB84055-029C-4E86-8844-D05D96C024BC}"/>
          </ac:spMkLst>
        </pc:spChg>
        <pc:spChg chg="add del">
          <ac:chgData name="Jenny Peng" userId="060a8b40e9e36cd4" providerId="LiveId" clId="{3092BF86-EF70-4DEC-9843-87C629D117F1}" dt="2021-03-14T05:14:35.996" v="272" actId="26606"/>
          <ac:spMkLst>
            <pc:docMk/>
            <pc:sldMk cId="556955024" sldId="300"/>
            <ac:spMk id="20" creationId="{A6D7111A-21E5-4EE9-8A78-10E5530F0116}"/>
          </ac:spMkLst>
        </pc:spChg>
        <pc:spChg chg="add del">
          <ac:chgData name="Jenny Peng" userId="060a8b40e9e36cd4" providerId="LiveId" clId="{3092BF86-EF70-4DEC-9843-87C629D117F1}" dt="2021-03-14T05:14:35.996" v="272" actId="26606"/>
          <ac:spMkLst>
            <pc:docMk/>
            <pc:sldMk cId="556955024" sldId="300"/>
            <ac:spMk id="22" creationId="{A3969E80-A77B-49FC-9122-D89AFD5EE118}"/>
          </ac:spMkLst>
        </pc:spChg>
        <pc:spChg chg="add del">
          <ac:chgData name="Jenny Peng" userId="060a8b40e9e36cd4" providerId="LiveId" clId="{3092BF86-EF70-4DEC-9843-87C629D117F1}" dt="2021-03-14T05:15:16.987" v="280" actId="26606"/>
          <ac:spMkLst>
            <pc:docMk/>
            <pc:sldMk cId="556955024" sldId="300"/>
            <ac:spMk id="23" creationId="{799037F2-4CAF-446B-90DB-1480B247AA69}"/>
          </ac:spMkLst>
        </pc:spChg>
        <pc:spChg chg="add del">
          <ac:chgData name="Jenny Peng" userId="060a8b40e9e36cd4" providerId="LiveId" clId="{3092BF86-EF70-4DEC-9843-87C629D117F1}" dt="2021-03-14T05:14:35.996" v="272" actId="26606"/>
          <ac:spMkLst>
            <pc:docMk/>
            <pc:sldMk cId="556955024" sldId="300"/>
            <ac:spMk id="24" creationId="{1849CA57-76BD-4CF2-80BA-D7A46A01B7B1}"/>
          </ac:spMkLst>
        </pc:spChg>
        <pc:spChg chg="add del">
          <ac:chgData name="Jenny Peng" userId="060a8b40e9e36cd4" providerId="LiveId" clId="{3092BF86-EF70-4DEC-9843-87C629D117F1}" dt="2021-03-14T05:15:16.987" v="280" actId="26606"/>
          <ac:spMkLst>
            <pc:docMk/>
            <pc:sldMk cId="556955024" sldId="300"/>
            <ac:spMk id="25" creationId="{7128589C-AF3D-49CF-BD92-C1D1D2F5387F}"/>
          </ac:spMkLst>
        </pc:spChg>
        <pc:spChg chg="add del">
          <ac:chgData name="Jenny Peng" userId="060a8b40e9e36cd4" providerId="LiveId" clId="{3092BF86-EF70-4DEC-9843-87C629D117F1}" dt="2021-03-14T05:14:35.996" v="272" actId="26606"/>
          <ac:spMkLst>
            <pc:docMk/>
            <pc:sldMk cId="556955024" sldId="300"/>
            <ac:spMk id="26" creationId="{35E9085E-E730-4768-83D4-6CB7E9897153}"/>
          </ac:spMkLst>
        </pc:spChg>
        <pc:spChg chg="add del">
          <ac:chgData name="Jenny Peng" userId="060a8b40e9e36cd4" providerId="LiveId" clId="{3092BF86-EF70-4DEC-9843-87C629D117F1}" dt="2021-03-14T05:14:35.996" v="272" actId="26606"/>
          <ac:spMkLst>
            <pc:docMk/>
            <pc:sldMk cId="556955024" sldId="300"/>
            <ac:spMk id="28" creationId="{973272FE-A474-4CAE-8CA2-BCC8B476C3F4}"/>
          </ac:spMkLst>
        </pc:spChg>
        <pc:spChg chg="add del">
          <ac:chgData name="Jenny Peng" userId="060a8b40e9e36cd4" providerId="LiveId" clId="{3092BF86-EF70-4DEC-9843-87C629D117F1}" dt="2021-03-14T05:14:57.257" v="276" actId="26606"/>
          <ac:spMkLst>
            <pc:docMk/>
            <pc:sldMk cId="556955024" sldId="300"/>
            <ac:spMk id="29" creationId="{73A25D70-4A55-4F72-B9C5-A69CDBF4DB42}"/>
          </ac:spMkLst>
        </pc:spChg>
        <pc:spChg chg="add del">
          <ac:chgData name="Jenny Peng" userId="060a8b40e9e36cd4" providerId="LiveId" clId="{3092BF86-EF70-4DEC-9843-87C629D117F1}" dt="2021-03-14T05:14:35.996" v="272" actId="26606"/>
          <ac:spMkLst>
            <pc:docMk/>
            <pc:sldMk cId="556955024" sldId="300"/>
            <ac:spMk id="30" creationId="{E07981EA-05A6-437C-88D7-B377B92B031D}"/>
          </ac:spMkLst>
        </pc:spChg>
        <pc:spChg chg="add del">
          <ac:chgData name="Jenny Peng" userId="060a8b40e9e36cd4" providerId="LiveId" clId="{3092BF86-EF70-4DEC-9843-87C629D117F1}" dt="2021-03-14T05:14:57.257" v="276" actId="26606"/>
          <ac:spMkLst>
            <pc:docMk/>
            <pc:sldMk cId="556955024" sldId="300"/>
            <ac:spMk id="31" creationId="{54957100-6D8B-4161-9F2F-C0A949EC84C4}"/>
          </ac:spMkLst>
        </pc:spChg>
        <pc:spChg chg="add del">
          <ac:chgData name="Jenny Peng" userId="060a8b40e9e36cd4" providerId="LiveId" clId="{3092BF86-EF70-4DEC-9843-87C629D117F1}" dt="2021-03-14T05:14:35.996" v="272" actId="26606"/>
          <ac:spMkLst>
            <pc:docMk/>
            <pc:sldMk cId="556955024" sldId="300"/>
            <ac:spMk id="32" creationId="{15E3C750-986E-4769-B1AE-49289FBEE757}"/>
          </ac:spMkLst>
        </pc:spChg>
        <pc:spChg chg="add del">
          <ac:chgData name="Jenny Peng" userId="060a8b40e9e36cd4" providerId="LiveId" clId="{3092BF86-EF70-4DEC-9843-87C629D117F1}" dt="2021-03-14T05:14:57.257" v="276" actId="26606"/>
          <ac:spMkLst>
            <pc:docMk/>
            <pc:sldMk cId="556955024" sldId="300"/>
            <ac:spMk id="33" creationId="{0BD8B065-EE51-4AE2-A94C-86249998FD7B}"/>
          </ac:spMkLst>
        </pc:spChg>
        <pc:grpChg chg="add del">
          <ac:chgData name="Jenny Peng" userId="060a8b40e9e36cd4" providerId="LiveId" clId="{3092BF86-EF70-4DEC-9843-87C629D117F1}" dt="2021-03-14T05:14:48.676" v="274" actId="26606"/>
          <ac:grpSpMkLst>
            <pc:docMk/>
            <pc:sldMk cId="556955024" sldId="300"/>
            <ac:grpSpMk id="11" creationId="{721D730E-1F97-4071-B143-B05E6D2599BC}"/>
          </ac:grpSpMkLst>
        </pc:grpChg>
        <pc:grpChg chg="add del">
          <ac:chgData name="Jenny Peng" userId="060a8b40e9e36cd4" providerId="LiveId" clId="{3092BF86-EF70-4DEC-9843-87C629D117F1}" dt="2021-03-14T05:14:57.257" v="276" actId="26606"/>
          <ac:grpSpMkLst>
            <pc:docMk/>
            <pc:sldMk cId="556955024" sldId="300"/>
            <ac:grpSpMk id="34" creationId="{18999293-B054-4B57-A26F-D04C2BB11338}"/>
          </ac:grpSpMkLst>
        </pc:grpChg>
        <pc:grpChg chg="add del">
          <ac:chgData name="Jenny Peng" userId="060a8b40e9e36cd4" providerId="LiveId" clId="{3092BF86-EF70-4DEC-9843-87C629D117F1}" dt="2021-03-14T05:14:57.257" v="276" actId="26606"/>
          <ac:grpSpMkLst>
            <pc:docMk/>
            <pc:sldMk cId="556955024" sldId="300"/>
            <ac:grpSpMk id="39" creationId="{761945C4-D997-42F3-B59A-984CF0066715}"/>
          </ac:grpSpMkLst>
        </pc:grpChg>
        <pc:picChg chg="add del">
          <ac:chgData name="Jenny Peng" userId="060a8b40e9e36cd4" providerId="LiveId" clId="{3092BF86-EF70-4DEC-9843-87C629D117F1}" dt="2021-03-14T05:15:16.987" v="280" actId="26606"/>
          <ac:picMkLst>
            <pc:docMk/>
            <pc:sldMk cId="556955024" sldId="300"/>
            <ac:picMk id="21" creationId="{8A2842C0-6210-4FDB-B1FF-C14C927377FB}"/>
          </ac:picMkLst>
        </pc:picChg>
        <pc:cxnChg chg="add mod">
          <ac:chgData name="Jenny Peng" userId="060a8b40e9e36cd4" providerId="LiveId" clId="{3092BF86-EF70-4DEC-9843-87C629D117F1}" dt="2021-03-14T05:15:55.955" v="294" actId="692"/>
          <ac:cxnSpMkLst>
            <pc:docMk/>
            <pc:sldMk cId="556955024" sldId="300"/>
            <ac:cxnSpMk id="5" creationId="{F504FB46-EF3F-4A97-9ADB-F64DF9251101}"/>
          </ac:cxnSpMkLst>
        </pc:cxnChg>
        <pc:cxnChg chg="add del">
          <ac:chgData name="Jenny Peng" userId="060a8b40e9e36cd4" providerId="LiveId" clId="{3092BF86-EF70-4DEC-9843-87C629D117F1}" dt="2021-03-14T05:15:01.421" v="278" actId="26606"/>
          <ac:cxnSpMkLst>
            <pc:docMk/>
            <pc:sldMk cId="556955024" sldId="300"/>
            <ac:cxnSpMk id="15" creationId="{F0C57C7C-DFE9-4A1E-B7A9-DF40E63366BB}"/>
          </ac:cxnSpMkLst>
        </pc:cxnChg>
      </pc:sldChg>
      <pc:sldChg chg="addSp delSp modSp mod">
        <pc:chgData name="Jenny Peng" userId="060a8b40e9e36cd4" providerId="LiveId" clId="{3092BF86-EF70-4DEC-9843-87C629D117F1}" dt="2021-03-14T05:41:10.877" v="617" actId="14100"/>
        <pc:sldMkLst>
          <pc:docMk/>
          <pc:sldMk cId="3830545203" sldId="301"/>
        </pc:sldMkLst>
        <pc:spChg chg="add del mod">
          <ac:chgData name="Jenny Peng" userId="060a8b40e9e36cd4" providerId="LiveId" clId="{3092BF86-EF70-4DEC-9843-87C629D117F1}" dt="2021-03-14T05:41:10.877" v="617" actId="14100"/>
          <ac:spMkLst>
            <pc:docMk/>
            <pc:sldMk cId="3830545203" sldId="301"/>
            <ac:spMk id="10" creationId="{5411EFCE-ABBD-4A5C-B2CB-718112BA0D02}"/>
          </ac:spMkLst>
        </pc:spChg>
        <pc:spChg chg="mod">
          <ac:chgData name="Jenny Peng" userId="060a8b40e9e36cd4" providerId="LiveId" clId="{3092BF86-EF70-4DEC-9843-87C629D117F1}" dt="2021-03-14T05:13:17.433" v="246" actId="207"/>
          <ac:spMkLst>
            <pc:docMk/>
            <pc:sldMk cId="3830545203" sldId="301"/>
            <ac:spMk id="12" creationId="{B306A3B8-7768-41E1-8273-8B12196D3A4A}"/>
          </ac:spMkLst>
        </pc:spChg>
        <pc:picChg chg="add del mod ord modCrop">
          <ac:chgData name="Jenny Peng" userId="060a8b40e9e36cd4" providerId="LiveId" clId="{3092BF86-EF70-4DEC-9843-87C629D117F1}" dt="2021-03-14T05:40:18.653" v="593" actId="478"/>
          <ac:picMkLst>
            <pc:docMk/>
            <pc:sldMk cId="3830545203" sldId="301"/>
            <ac:picMk id="4" creationId="{18F4A32B-700A-4486-AD7C-15DC406A002A}"/>
          </ac:picMkLst>
        </pc:picChg>
        <pc:picChg chg="del">
          <ac:chgData name="Jenny Peng" userId="060a8b40e9e36cd4" providerId="LiveId" clId="{3092BF86-EF70-4DEC-9843-87C629D117F1}" dt="2021-03-14T05:10:07.903" v="189" actId="478"/>
          <ac:picMkLst>
            <pc:docMk/>
            <pc:sldMk cId="3830545203" sldId="301"/>
            <ac:picMk id="9" creationId="{940BBA4F-C3DE-4E33-B94E-99645EADFEAA}"/>
          </ac:picMkLst>
        </pc:picChg>
        <pc:picChg chg="add mod">
          <ac:chgData name="Jenny Peng" userId="060a8b40e9e36cd4" providerId="LiveId" clId="{3092BF86-EF70-4DEC-9843-87C629D117F1}" dt="2021-03-14T05:41:06.760" v="616" actId="14100"/>
          <ac:picMkLst>
            <pc:docMk/>
            <pc:sldMk cId="3830545203" sldId="301"/>
            <ac:picMk id="1026" creationId="{8EB5EFB5-9E99-452C-B93E-A8CABF509034}"/>
          </ac:picMkLst>
        </pc:picChg>
      </pc:sldChg>
      <pc:sldChg chg="addSp delSp modSp mod">
        <pc:chgData name="Jenny Peng" userId="060a8b40e9e36cd4" providerId="LiveId" clId="{3092BF86-EF70-4DEC-9843-87C629D117F1}" dt="2021-03-14T04:59:08.853" v="70" actId="20577"/>
        <pc:sldMkLst>
          <pc:docMk/>
          <pc:sldMk cId="1970631675" sldId="302"/>
        </pc:sldMkLst>
        <pc:spChg chg="del mod ord">
          <ac:chgData name="Jenny Peng" userId="060a8b40e9e36cd4" providerId="LiveId" clId="{3092BF86-EF70-4DEC-9843-87C629D117F1}" dt="2021-03-14T04:57:37.497" v="39" actId="478"/>
          <ac:spMkLst>
            <pc:docMk/>
            <pc:sldMk cId="1970631675" sldId="302"/>
            <ac:spMk id="19" creationId="{C1472D79-5EAF-4A59-A9D6-3F674D7B0B46}"/>
          </ac:spMkLst>
        </pc:spChg>
        <pc:graphicFrameChg chg="add mod modGraphic">
          <ac:chgData name="Jenny Peng" userId="060a8b40e9e36cd4" providerId="LiveId" clId="{3092BF86-EF70-4DEC-9843-87C629D117F1}" dt="2021-03-14T04:59:08.853" v="70" actId="20577"/>
          <ac:graphicFrameMkLst>
            <pc:docMk/>
            <pc:sldMk cId="1970631675" sldId="302"/>
            <ac:graphicFrameMk id="8" creationId="{5F2B6917-2981-4D77-A6A4-932F146000FD}"/>
          </ac:graphicFrameMkLst>
        </pc:graphicFrameChg>
      </pc:sldChg>
      <pc:sldChg chg="modSp mod">
        <pc:chgData name="Jenny Peng" userId="060a8b40e9e36cd4" providerId="LiveId" clId="{3092BF86-EF70-4DEC-9843-87C629D117F1}" dt="2021-03-14T05:21:45.435" v="399" actId="255"/>
        <pc:sldMkLst>
          <pc:docMk/>
          <pc:sldMk cId="2764057685" sldId="314"/>
        </pc:sldMkLst>
        <pc:spChg chg="mod">
          <ac:chgData name="Jenny Peng" userId="060a8b40e9e36cd4" providerId="LiveId" clId="{3092BF86-EF70-4DEC-9843-87C629D117F1}" dt="2021-03-14T05:21:45.435" v="399" actId="255"/>
          <ac:spMkLst>
            <pc:docMk/>
            <pc:sldMk cId="2764057685" sldId="314"/>
            <ac:spMk id="44034" creationId="{4BB4ECAE-73D5-48F8-AD6B-3BC73D72596E}"/>
          </ac:spMkLst>
        </pc:spChg>
        <pc:graphicFrameChg chg="mod modGraphic">
          <ac:chgData name="Jenny Peng" userId="060a8b40e9e36cd4" providerId="LiveId" clId="{3092BF86-EF70-4DEC-9843-87C629D117F1}" dt="2021-03-14T05:00:24.983" v="79" actId="242"/>
          <ac:graphicFrameMkLst>
            <pc:docMk/>
            <pc:sldMk cId="2764057685" sldId="314"/>
            <ac:graphicFrameMk id="8" creationId="{796BAD56-8E6D-4983-A487-62DBEFC1E042}"/>
          </ac:graphicFrameMkLst>
        </pc:graphicFrameChg>
        <pc:picChg chg="mod">
          <ac:chgData name="Jenny Peng" userId="060a8b40e9e36cd4" providerId="LiveId" clId="{3092BF86-EF70-4DEC-9843-87C629D117F1}" dt="2021-03-14T05:00:44.796" v="83" actId="14100"/>
          <ac:picMkLst>
            <pc:docMk/>
            <pc:sldMk cId="2764057685" sldId="314"/>
            <ac:picMk id="5" creationId="{84A41862-2675-4B16-B07B-C035F624FF57}"/>
          </ac:picMkLst>
        </pc:picChg>
      </pc:sldChg>
      <pc:sldChg chg="modSp mod">
        <pc:chgData name="Jenny Peng" userId="060a8b40e9e36cd4" providerId="LiveId" clId="{3092BF86-EF70-4DEC-9843-87C629D117F1}" dt="2021-03-14T05:21:25.436" v="397" actId="255"/>
        <pc:sldMkLst>
          <pc:docMk/>
          <pc:sldMk cId="1363152364" sldId="317"/>
        </pc:sldMkLst>
        <pc:spChg chg="mod">
          <ac:chgData name="Jenny Peng" userId="060a8b40e9e36cd4" providerId="LiveId" clId="{3092BF86-EF70-4DEC-9843-87C629D117F1}" dt="2021-03-14T05:21:25.436" v="397" actId="255"/>
          <ac:spMkLst>
            <pc:docMk/>
            <pc:sldMk cId="1363152364" sldId="317"/>
            <ac:spMk id="16" creationId="{240EAC75-58D7-45E9-9FDB-DEC0109963A0}"/>
          </ac:spMkLst>
        </pc:spChg>
        <pc:spChg chg="mod">
          <ac:chgData name="Jenny Peng" userId="060a8b40e9e36cd4" providerId="LiveId" clId="{3092BF86-EF70-4DEC-9843-87C629D117F1}" dt="2021-03-14T05:05:11.749" v="143" actId="113"/>
          <ac:spMkLst>
            <pc:docMk/>
            <pc:sldMk cId="1363152364" sldId="317"/>
            <ac:spMk id="19" creationId="{34438C2E-0558-4C10-9007-66324367E0DB}"/>
          </ac:spMkLst>
        </pc:spChg>
      </pc:sldChg>
      <pc:sldChg chg="modSp mod">
        <pc:chgData name="Jenny Peng" userId="060a8b40e9e36cd4" providerId="LiveId" clId="{3092BF86-EF70-4DEC-9843-87C629D117F1}" dt="2021-03-14T04:54:23.273" v="0" actId="255"/>
        <pc:sldMkLst>
          <pc:docMk/>
          <pc:sldMk cId="1442692341" sldId="318"/>
        </pc:sldMkLst>
        <pc:spChg chg="mod">
          <ac:chgData name="Jenny Peng" userId="060a8b40e9e36cd4" providerId="LiveId" clId="{3092BF86-EF70-4DEC-9843-87C629D117F1}" dt="2021-03-14T04:54:23.273" v="0" actId="255"/>
          <ac:spMkLst>
            <pc:docMk/>
            <pc:sldMk cId="1442692341" sldId="318"/>
            <ac:spMk id="7" creationId="{10E05826-88F3-4ADC-A94B-F8F3FD74B695}"/>
          </ac:spMkLst>
        </pc:spChg>
      </pc:sldChg>
      <pc:sldChg chg="modSp mod">
        <pc:chgData name="Jenny Peng" userId="060a8b40e9e36cd4" providerId="LiveId" clId="{3092BF86-EF70-4DEC-9843-87C629D117F1}" dt="2021-03-14T05:34:20.779" v="541" actId="1076"/>
        <pc:sldMkLst>
          <pc:docMk/>
          <pc:sldMk cId="2526167957" sldId="319"/>
        </pc:sldMkLst>
        <pc:spChg chg="mod">
          <ac:chgData name="Jenny Peng" userId="060a8b40e9e36cd4" providerId="LiveId" clId="{3092BF86-EF70-4DEC-9843-87C629D117F1}" dt="2021-03-14T05:34:20.779" v="541" actId="1076"/>
          <ac:spMkLst>
            <pc:docMk/>
            <pc:sldMk cId="2526167957" sldId="319"/>
            <ac:spMk id="4" creationId="{7D25A0FA-B44F-40FE-AC0A-9394F815ECF1}"/>
          </ac:spMkLst>
        </pc:spChg>
        <pc:spChg chg="mod">
          <ac:chgData name="Jenny Peng" userId="060a8b40e9e36cd4" providerId="LiveId" clId="{3092BF86-EF70-4DEC-9843-87C629D117F1}" dt="2021-03-14T05:21:48.700" v="400" actId="255"/>
          <ac:spMkLst>
            <pc:docMk/>
            <pc:sldMk cId="2526167957" sldId="319"/>
            <ac:spMk id="44034" creationId="{4BB4ECAE-73D5-48F8-AD6B-3BC73D72596E}"/>
          </ac:spMkLst>
        </pc:spChg>
      </pc:sldChg>
      <pc:sldChg chg="modSp mod">
        <pc:chgData name="Jenny Peng" userId="060a8b40e9e36cd4" providerId="LiveId" clId="{3092BF86-EF70-4DEC-9843-87C629D117F1}" dt="2021-03-14T05:47:37.351" v="621" actId="2711"/>
        <pc:sldMkLst>
          <pc:docMk/>
          <pc:sldMk cId="1342331347" sldId="320"/>
        </pc:sldMkLst>
        <pc:spChg chg="mod">
          <ac:chgData name="Jenny Peng" userId="060a8b40e9e36cd4" providerId="LiveId" clId="{3092BF86-EF70-4DEC-9843-87C629D117F1}" dt="2021-03-14T05:47:37.351" v="621" actId="2711"/>
          <ac:spMkLst>
            <pc:docMk/>
            <pc:sldMk cId="1342331347" sldId="320"/>
            <ac:spMk id="4" creationId="{7D25A0FA-B44F-40FE-AC0A-9394F815ECF1}"/>
          </ac:spMkLst>
        </pc:spChg>
        <pc:spChg chg="mod">
          <ac:chgData name="Jenny Peng" userId="060a8b40e9e36cd4" providerId="LiveId" clId="{3092BF86-EF70-4DEC-9843-87C629D117F1}" dt="2021-03-14T05:21:54.353" v="401" actId="255"/>
          <ac:spMkLst>
            <pc:docMk/>
            <pc:sldMk cId="1342331347" sldId="320"/>
            <ac:spMk id="44034" creationId="{4BB4ECAE-73D5-48F8-AD6B-3BC73D72596E}"/>
          </ac:spMkLst>
        </pc:spChg>
      </pc:sldChg>
      <pc:sldChg chg="modSp mod">
        <pc:chgData name="Jenny Peng" userId="060a8b40e9e36cd4" providerId="LiveId" clId="{3092BF86-EF70-4DEC-9843-87C629D117F1}" dt="2021-03-14T05:48:10.921" v="623" actId="2711"/>
        <pc:sldMkLst>
          <pc:docMk/>
          <pc:sldMk cId="899534243" sldId="321"/>
        </pc:sldMkLst>
        <pc:spChg chg="mod">
          <ac:chgData name="Jenny Peng" userId="060a8b40e9e36cd4" providerId="LiveId" clId="{3092BF86-EF70-4DEC-9843-87C629D117F1}" dt="2021-03-14T05:48:10.921" v="623" actId="2711"/>
          <ac:spMkLst>
            <pc:docMk/>
            <pc:sldMk cId="899534243" sldId="321"/>
            <ac:spMk id="7" creationId="{161D88C1-FC77-49AA-93A9-0D753AB26579}"/>
          </ac:spMkLst>
        </pc:spChg>
        <pc:spChg chg="mod">
          <ac:chgData name="Jenny Peng" userId="060a8b40e9e36cd4" providerId="LiveId" clId="{3092BF86-EF70-4DEC-9843-87C629D117F1}" dt="2021-03-14T05:21:21.791" v="396" actId="255"/>
          <ac:spMkLst>
            <pc:docMk/>
            <pc:sldMk cId="899534243" sldId="321"/>
            <ac:spMk id="44034" creationId="{4BB4ECAE-73D5-48F8-AD6B-3BC73D72596E}"/>
          </ac:spMkLst>
        </pc:spChg>
      </pc:sldChg>
      <pc:sldChg chg="modSp mod">
        <pc:chgData name="Jenny Peng" userId="060a8b40e9e36cd4" providerId="LiveId" clId="{3092BF86-EF70-4DEC-9843-87C629D117F1}" dt="2021-03-14T05:35:41.981" v="570" actId="1076"/>
        <pc:sldMkLst>
          <pc:docMk/>
          <pc:sldMk cId="3436155040" sldId="326"/>
        </pc:sldMkLst>
        <pc:spChg chg="mod">
          <ac:chgData name="Jenny Peng" userId="060a8b40e9e36cd4" providerId="LiveId" clId="{3092BF86-EF70-4DEC-9843-87C629D117F1}" dt="2021-03-14T05:35:41.981" v="570" actId="1076"/>
          <ac:spMkLst>
            <pc:docMk/>
            <pc:sldMk cId="3436155040" sldId="326"/>
            <ac:spMk id="7" creationId="{161D88C1-FC77-49AA-93A9-0D753AB26579}"/>
          </ac:spMkLst>
        </pc:spChg>
        <pc:spChg chg="mod">
          <ac:chgData name="Jenny Peng" userId="060a8b40e9e36cd4" providerId="LiveId" clId="{3092BF86-EF70-4DEC-9843-87C629D117F1}" dt="2021-03-14T05:21:28.470" v="398" actId="255"/>
          <ac:spMkLst>
            <pc:docMk/>
            <pc:sldMk cId="3436155040" sldId="326"/>
            <ac:spMk id="44034" creationId="{4BB4ECAE-73D5-48F8-AD6B-3BC73D72596E}"/>
          </ac:spMkLst>
        </pc:spChg>
      </pc:sldChg>
      <pc:sldChg chg="modSp mod">
        <pc:chgData name="Jenny Peng" userId="060a8b40e9e36cd4" providerId="LiveId" clId="{3092BF86-EF70-4DEC-9843-87C629D117F1}" dt="2021-03-14T05:37:14.091" v="588" actId="1076"/>
        <pc:sldMkLst>
          <pc:docMk/>
          <pc:sldMk cId="3551947096" sldId="327"/>
        </pc:sldMkLst>
        <pc:spChg chg="mod">
          <ac:chgData name="Jenny Peng" userId="060a8b40e9e36cd4" providerId="LiveId" clId="{3092BF86-EF70-4DEC-9843-87C629D117F1}" dt="2021-03-14T05:37:14.091" v="588" actId="1076"/>
          <ac:spMkLst>
            <pc:docMk/>
            <pc:sldMk cId="3551947096" sldId="327"/>
            <ac:spMk id="4" creationId="{9F723239-5914-4DD9-82A6-93094D764A85}"/>
          </ac:spMkLst>
        </pc:spChg>
        <pc:spChg chg="mod">
          <ac:chgData name="Jenny Peng" userId="060a8b40e9e36cd4" providerId="LiveId" clId="{3092BF86-EF70-4DEC-9843-87C629D117F1}" dt="2021-03-14T05:37:09.978" v="587" actId="1076"/>
          <ac:spMkLst>
            <pc:docMk/>
            <pc:sldMk cId="3551947096" sldId="327"/>
            <ac:spMk id="7" creationId="{161D88C1-FC77-49AA-93A9-0D753AB26579}"/>
          </ac:spMkLst>
        </pc:spChg>
        <pc:spChg chg="mod">
          <ac:chgData name="Jenny Peng" userId="060a8b40e9e36cd4" providerId="LiveId" clId="{3092BF86-EF70-4DEC-9843-87C629D117F1}" dt="2021-03-14T05:21:01.108" v="393" actId="255"/>
          <ac:spMkLst>
            <pc:docMk/>
            <pc:sldMk cId="3551947096" sldId="327"/>
            <ac:spMk id="44034" creationId="{4BB4ECAE-73D5-48F8-AD6B-3BC73D72596E}"/>
          </ac:spMkLst>
        </pc:spChg>
      </pc:sldChg>
      <pc:sldChg chg="modSp mod">
        <pc:chgData name="Jenny Peng" userId="060a8b40e9e36cd4" providerId="LiveId" clId="{3092BF86-EF70-4DEC-9843-87C629D117F1}" dt="2021-03-14T05:37:24.739" v="591" actId="14100"/>
        <pc:sldMkLst>
          <pc:docMk/>
          <pc:sldMk cId="2525997277" sldId="329"/>
        </pc:sldMkLst>
        <pc:spChg chg="mod">
          <ac:chgData name="Jenny Peng" userId="060a8b40e9e36cd4" providerId="LiveId" clId="{3092BF86-EF70-4DEC-9843-87C629D117F1}" dt="2021-03-14T05:37:24.739" v="591" actId="14100"/>
          <ac:spMkLst>
            <pc:docMk/>
            <pc:sldMk cId="2525997277" sldId="329"/>
            <ac:spMk id="4" creationId="{9F723239-5914-4DD9-82A6-93094D764A85}"/>
          </ac:spMkLst>
        </pc:spChg>
        <pc:spChg chg="mod">
          <ac:chgData name="Jenny Peng" userId="060a8b40e9e36cd4" providerId="LiveId" clId="{3092BF86-EF70-4DEC-9843-87C629D117F1}" dt="2021-03-14T05:21:06.458" v="394" actId="255"/>
          <ac:spMkLst>
            <pc:docMk/>
            <pc:sldMk cId="2525997277" sldId="329"/>
            <ac:spMk id="44034" creationId="{4BB4ECAE-73D5-48F8-AD6B-3BC73D72596E}"/>
          </ac:spMkLst>
        </pc:spChg>
      </pc:sldChg>
    </pc:docChg>
  </pc:docChgLst>
  <pc:docChgLst>
    <pc:chgData name="John Peng" userId="29d57509cd1ad57f" providerId="LiveId" clId="{8FFDF023-AB04-456E-9B93-FCBC400256A8}"/>
    <pc:docChg chg="undo custSel modSld">
      <pc:chgData name="John Peng" userId="29d57509cd1ad57f" providerId="LiveId" clId="{8FFDF023-AB04-456E-9B93-FCBC400256A8}" dt="2021-03-14T04:42:49.108" v="25" actId="20577"/>
      <pc:docMkLst>
        <pc:docMk/>
      </pc:docMkLst>
      <pc:sldChg chg="modSp mod">
        <pc:chgData name="John Peng" userId="29d57509cd1ad57f" providerId="LiveId" clId="{8FFDF023-AB04-456E-9B93-FCBC400256A8}" dt="2021-03-14T04:38:51.499" v="16" actId="113"/>
        <pc:sldMkLst>
          <pc:docMk/>
          <pc:sldMk cId="2648273559" sldId="284"/>
        </pc:sldMkLst>
        <pc:spChg chg="mod">
          <ac:chgData name="John Peng" userId="29d57509cd1ad57f" providerId="LiveId" clId="{8FFDF023-AB04-456E-9B93-FCBC400256A8}" dt="2021-03-14T04:38:51.499" v="16" actId="113"/>
          <ac:spMkLst>
            <pc:docMk/>
            <pc:sldMk cId="2648273559" sldId="284"/>
            <ac:spMk id="4" creationId="{9F723239-5914-4DD9-82A6-93094D764A85}"/>
          </ac:spMkLst>
        </pc:spChg>
        <pc:spChg chg="mod">
          <ac:chgData name="John Peng" userId="29d57509cd1ad57f" providerId="LiveId" clId="{8FFDF023-AB04-456E-9B93-FCBC400256A8}" dt="2021-03-14T04:37:52.071" v="8"/>
          <ac:spMkLst>
            <pc:docMk/>
            <pc:sldMk cId="2648273559" sldId="284"/>
            <ac:spMk id="44034" creationId="{4BB4ECAE-73D5-48F8-AD6B-3BC73D72596E}"/>
          </ac:spMkLst>
        </pc:spChg>
      </pc:sldChg>
      <pc:sldChg chg="delSp mod">
        <pc:chgData name="John Peng" userId="29d57509cd1ad57f" providerId="LiveId" clId="{8FFDF023-AB04-456E-9B93-FCBC400256A8}" dt="2021-03-14T00:43:21.001" v="5" actId="478"/>
        <pc:sldMkLst>
          <pc:docMk/>
          <pc:sldMk cId="3809736908" sldId="286"/>
        </pc:sldMkLst>
        <pc:spChg chg="del">
          <ac:chgData name="John Peng" userId="29d57509cd1ad57f" providerId="LiveId" clId="{8FFDF023-AB04-456E-9B93-FCBC400256A8}" dt="2021-03-14T00:43:21.001" v="5" actId="478"/>
          <ac:spMkLst>
            <pc:docMk/>
            <pc:sldMk cId="3809736908" sldId="286"/>
            <ac:spMk id="4" creationId="{FBD8DA55-D268-42A1-8010-58A8CC236EA4}"/>
          </ac:spMkLst>
        </pc:spChg>
      </pc:sldChg>
      <pc:sldChg chg="modSp mod">
        <pc:chgData name="John Peng" userId="29d57509cd1ad57f" providerId="LiveId" clId="{8FFDF023-AB04-456E-9B93-FCBC400256A8}" dt="2021-03-14T04:42:49.108" v="25" actId="20577"/>
        <pc:sldMkLst>
          <pc:docMk/>
          <pc:sldMk cId="3830545203" sldId="301"/>
        </pc:sldMkLst>
        <pc:spChg chg="mod">
          <ac:chgData name="John Peng" userId="29d57509cd1ad57f" providerId="LiveId" clId="{8FFDF023-AB04-456E-9B93-FCBC400256A8}" dt="2021-03-14T04:42:49.108" v="25" actId="20577"/>
          <ac:spMkLst>
            <pc:docMk/>
            <pc:sldMk cId="3830545203" sldId="301"/>
            <ac:spMk id="7" creationId="{ABBBD4FE-092E-4291-86C6-CE303564D733}"/>
          </ac:spMkLst>
        </pc:spChg>
      </pc:sldChg>
      <pc:sldChg chg="modSp mod">
        <pc:chgData name="John Peng" userId="29d57509cd1ad57f" providerId="LiveId" clId="{8FFDF023-AB04-456E-9B93-FCBC400256A8}" dt="2021-03-14T04:31:07.789" v="7" actId="20577"/>
        <pc:sldMkLst>
          <pc:docMk/>
          <pc:sldMk cId="1363152364" sldId="317"/>
        </pc:sldMkLst>
        <pc:spChg chg="mod">
          <ac:chgData name="John Peng" userId="29d57509cd1ad57f" providerId="LiveId" clId="{8FFDF023-AB04-456E-9B93-FCBC400256A8}" dt="2021-03-14T04:31:07.789" v="7" actId="20577"/>
          <ac:spMkLst>
            <pc:docMk/>
            <pc:sldMk cId="1363152364" sldId="317"/>
            <ac:spMk id="5" creationId="{9A31120B-E5E3-48A2-A290-ACD607178350}"/>
          </ac:spMkLst>
        </pc:spChg>
      </pc:sldChg>
      <pc:sldChg chg="addSp modSp mod">
        <pc:chgData name="John Peng" userId="29d57509cd1ad57f" providerId="LiveId" clId="{8FFDF023-AB04-456E-9B93-FCBC400256A8}" dt="2021-03-14T00:19:44.374" v="1" actId="20577"/>
        <pc:sldMkLst>
          <pc:docMk/>
          <pc:sldMk cId="1442692341" sldId="318"/>
        </pc:sldMkLst>
        <pc:spChg chg="add mod">
          <ac:chgData name="John Peng" userId="29d57509cd1ad57f" providerId="LiveId" clId="{8FFDF023-AB04-456E-9B93-FCBC400256A8}" dt="2021-03-14T00:19:44.374" v="1" actId="20577"/>
          <ac:spMkLst>
            <pc:docMk/>
            <pc:sldMk cId="1442692341" sldId="318"/>
            <ac:spMk id="7" creationId="{10E05826-88F3-4ADC-A94B-F8F3FD74B695}"/>
          </ac:spMkLst>
        </pc:spChg>
      </pc:sldChg>
      <pc:sldChg chg="modSp mod">
        <pc:chgData name="John Peng" userId="29d57509cd1ad57f" providerId="LiveId" clId="{8FFDF023-AB04-456E-9B93-FCBC400256A8}" dt="2021-03-14T00:22:03.746" v="4" actId="20577"/>
        <pc:sldMkLst>
          <pc:docMk/>
          <pc:sldMk cId="1342331347" sldId="320"/>
        </pc:sldMkLst>
        <pc:spChg chg="mod">
          <ac:chgData name="John Peng" userId="29d57509cd1ad57f" providerId="LiveId" clId="{8FFDF023-AB04-456E-9B93-FCBC400256A8}" dt="2021-03-14T00:22:03.746" v="4" actId="20577"/>
          <ac:spMkLst>
            <pc:docMk/>
            <pc:sldMk cId="1342331347" sldId="320"/>
            <ac:spMk id="7" creationId="{FAF028D3-474D-4AEC-A5AA-23EEE0E54D1D}"/>
          </ac:spMkLst>
        </pc:spChg>
      </pc:sldChg>
      <pc:sldChg chg="modSp mod">
        <pc:chgData name="John Peng" userId="29d57509cd1ad57f" providerId="LiveId" clId="{8FFDF023-AB04-456E-9B93-FCBC400256A8}" dt="2021-03-14T00:43:30.721" v="6" actId="20577"/>
        <pc:sldMkLst>
          <pc:docMk/>
          <pc:sldMk cId="899534243" sldId="321"/>
        </pc:sldMkLst>
        <pc:spChg chg="mod">
          <ac:chgData name="John Peng" userId="29d57509cd1ad57f" providerId="LiveId" clId="{8FFDF023-AB04-456E-9B93-FCBC400256A8}" dt="2021-03-14T00:43:30.721" v="6" actId="20577"/>
          <ac:spMkLst>
            <pc:docMk/>
            <pc:sldMk cId="899534243" sldId="321"/>
            <ac:spMk id="4" creationId="{FBD8DA55-D268-42A1-8010-58A8CC236EA4}"/>
          </ac:spMkLst>
        </pc:spChg>
      </pc:sldChg>
      <pc:sldChg chg="modSp mod">
        <pc:chgData name="John Peng" userId="29d57509cd1ad57f" providerId="LiveId" clId="{8FFDF023-AB04-456E-9B93-FCBC400256A8}" dt="2021-03-14T04:42:26.034" v="24"/>
        <pc:sldMkLst>
          <pc:docMk/>
          <pc:sldMk cId="2525997277" sldId="329"/>
        </pc:sldMkLst>
        <pc:spChg chg="mod">
          <ac:chgData name="John Peng" userId="29d57509cd1ad57f" providerId="LiveId" clId="{8FFDF023-AB04-456E-9B93-FCBC400256A8}" dt="2021-03-14T04:42:26.034" v="24"/>
          <ac:spMkLst>
            <pc:docMk/>
            <pc:sldMk cId="2525997277" sldId="329"/>
            <ac:spMk id="4" creationId="{9F723239-5914-4DD9-82A6-93094D764A8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E7F5366-224F-4030-9E09-603F69BF739B}"/>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12291" name="Rectangle 3">
            <a:extLst>
              <a:ext uri="{FF2B5EF4-FFF2-40B4-BE49-F238E27FC236}">
                <a16:creationId xmlns:a16="http://schemas.microsoft.com/office/drawing/2014/main" id="{0B817689-0567-4908-99CA-5F0EF040FCC7}"/>
              </a:ext>
            </a:extLst>
          </p:cNvPr>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2292" name="Rectangle 4">
            <a:extLst>
              <a:ext uri="{FF2B5EF4-FFF2-40B4-BE49-F238E27FC236}">
                <a16:creationId xmlns:a16="http://schemas.microsoft.com/office/drawing/2014/main" id="{3326F87B-5C91-4CB0-A559-398CF481C394}"/>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a16="http://schemas.microsoft.com/office/drawing/2014/main" id="{3C5FDDAD-4B4A-4318-8437-C0600530E095}"/>
              </a:ext>
            </a:extLst>
          </p:cNvPr>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4" name="Rectangle 6">
            <a:extLst>
              <a:ext uri="{FF2B5EF4-FFF2-40B4-BE49-F238E27FC236}">
                <a16:creationId xmlns:a16="http://schemas.microsoft.com/office/drawing/2014/main" id="{E94BE34B-673B-4A01-A73F-9CB8243CF6AE}"/>
              </a:ext>
            </a:extLst>
          </p:cNvPr>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12295" name="Rectangle 7">
            <a:extLst>
              <a:ext uri="{FF2B5EF4-FFF2-40B4-BE49-F238E27FC236}">
                <a16:creationId xmlns:a16="http://schemas.microsoft.com/office/drawing/2014/main" id="{70166F9A-3BE4-4C8B-92D2-10B1EC992F72}"/>
              </a:ext>
            </a:extLst>
          </p:cNvPr>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476BCB8-A2A5-408D-AF12-DAC18D20FA0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biblehub.com/greek/pto_cheian_4432.ht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76BCB8-A2A5-408D-AF12-DAC18D20FA04}" type="slidenum">
              <a:rPr lang="en-US" altLang="en-US" smtClean="0"/>
              <a:pPr/>
              <a:t>1</a:t>
            </a:fld>
            <a:endParaRPr lang="en-US" altLang="en-US"/>
          </a:p>
        </p:txBody>
      </p:sp>
    </p:spTree>
    <p:extLst>
      <p:ext uri="{BB962C8B-B14F-4D97-AF65-F5344CB8AC3E}">
        <p14:creationId xmlns:p14="http://schemas.microsoft.com/office/powerpoint/2010/main" val="210360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Nortel/Intel and </a:t>
            </a:r>
            <a:r>
              <a:rPr lang="zh-CN" altLang="en-US" dirty="0"/>
              <a:t>真光教会</a:t>
            </a:r>
            <a:endParaRPr lang="en-US" dirty="0"/>
          </a:p>
          <a:p>
            <a:endParaRPr lang="en-US" dirty="0"/>
          </a:p>
          <a:p>
            <a:r>
              <a:rPr lang="zh-CN" altLang="en-US" dirty="0"/>
              <a:t>教会该做和不该做的事情</a:t>
            </a:r>
            <a:endParaRPr lang="en-US" altLang="zh-CN" dirty="0"/>
          </a:p>
          <a:p>
            <a:endParaRPr lang="en-US" dirty="0"/>
          </a:p>
          <a:p>
            <a:r>
              <a:rPr lang="en-US" dirty="0"/>
              <a:t>Na-</a:t>
            </a:r>
            <a:r>
              <a:rPr lang="en-US" dirty="0" err="1"/>
              <a:t>mei</a:t>
            </a:r>
            <a:r>
              <a:rPr lang="en-US" dirty="0"/>
              <a:t>-</a:t>
            </a:r>
            <a:r>
              <a:rPr lang="en-US" dirty="0" err="1"/>
              <a:t>ue</a:t>
            </a:r>
            <a:r>
              <a:rPr lang="en-US" dirty="0"/>
              <a:t> remember</a:t>
            </a:r>
          </a:p>
          <a:p>
            <a:endParaRPr lang="en-US" dirty="0"/>
          </a:p>
          <a:p>
            <a:r>
              <a:rPr lang="en-US" dirty="0" err="1"/>
              <a:t>Pru-tean</a:t>
            </a:r>
            <a:r>
              <a:rPr lang="en-US" dirty="0"/>
              <a:t> first/fine quality</a:t>
            </a:r>
          </a:p>
        </p:txBody>
      </p:sp>
      <p:sp>
        <p:nvSpPr>
          <p:cNvPr id="4" name="Slide Number Placeholder 3"/>
          <p:cNvSpPr>
            <a:spLocks noGrp="1"/>
          </p:cNvSpPr>
          <p:nvPr>
            <p:ph type="sldNum" sz="quarter" idx="5"/>
          </p:nvPr>
        </p:nvSpPr>
        <p:spPr/>
        <p:txBody>
          <a:bodyPr/>
          <a:lstStyle/>
          <a:p>
            <a:fld id="{7476BCB8-A2A5-408D-AF12-DAC18D20FA04}" type="slidenum">
              <a:rPr lang="en-US" altLang="en-US" smtClean="0"/>
              <a:pPr/>
              <a:t>10</a:t>
            </a:fld>
            <a:endParaRPr lang="en-US" altLang="en-US"/>
          </a:p>
        </p:txBody>
      </p:sp>
    </p:spTree>
    <p:extLst>
      <p:ext uri="{BB962C8B-B14F-4D97-AF65-F5344CB8AC3E}">
        <p14:creationId xmlns:p14="http://schemas.microsoft.com/office/powerpoint/2010/main" val="1396135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7476BCB8-A2A5-408D-AF12-DAC18D20FA04}" type="slidenum">
              <a:rPr lang="en-US" altLang="en-US" smtClean="0"/>
              <a:pPr/>
              <a:t>11</a:t>
            </a:fld>
            <a:endParaRPr lang="en-US" altLang="en-US"/>
          </a:p>
        </p:txBody>
      </p:sp>
    </p:spTree>
    <p:extLst>
      <p:ext uri="{BB962C8B-B14F-4D97-AF65-F5344CB8AC3E}">
        <p14:creationId xmlns:p14="http://schemas.microsoft.com/office/powerpoint/2010/main" val="3626114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7476BCB8-A2A5-408D-AF12-DAC18D20FA04}" type="slidenum">
              <a:rPr lang="en-US" altLang="en-US" smtClean="0"/>
              <a:pPr/>
              <a:t>12</a:t>
            </a:fld>
            <a:endParaRPr lang="en-US" altLang="en-US"/>
          </a:p>
        </p:txBody>
      </p:sp>
    </p:spTree>
    <p:extLst>
      <p:ext uri="{BB962C8B-B14F-4D97-AF65-F5344CB8AC3E}">
        <p14:creationId xmlns:p14="http://schemas.microsoft.com/office/powerpoint/2010/main" val="1077454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Illustration: </a:t>
            </a:r>
            <a:r>
              <a:rPr lang="zh-CN" altLang="en-US" dirty="0"/>
              <a:t>戴德生对着空的米缸唱三一颂</a:t>
            </a:r>
            <a:endParaRPr lang="en-US" altLang="zh-CN" dirty="0"/>
          </a:p>
          <a:p>
            <a:endParaRPr lang="en-US" altLang="zh-CN" dirty="0"/>
          </a:p>
          <a:p>
            <a:r>
              <a:rPr lang="zh-CN" altLang="en-US" dirty="0"/>
              <a:t>为什么主耶稣说我们是富足的？不是因为我们有生命财宝。而是因为我们有一位全能的，拥有一切的神，并且看顾我们的神。</a:t>
            </a:r>
            <a:endParaRPr lang="en-US" altLang="zh-CN" dirty="0"/>
          </a:p>
          <a:p>
            <a:endParaRPr lang="en-US" altLang="zh-CN" dirty="0"/>
          </a:p>
          <a:p>
            <a:r>
              <a:rPr lang="en-US" b="0" i="0" u="none" strike="noStrike" dirty="0" err="1">
                <a:solidFill>
                  <a:srgbClr val="008AE6"/>
                </a:solidFill>
                <a:effectLst/>
                <a:latin typeface="Arial" panose="020B0604020202020204" pitchFamily="34" charset="0"/>
                <a:hlinkClick r:id="rId3" tooltip="ptōcheian: Poverty, destitution. From ptocheuo; beggary, i.e. Indigence."/>
              </a:rPr>
              <a:t>Ptōcheian</a:t>
            </a:r>
            <a:r>
              <a:rPr lang="en-US" b="0" i="0" u="none" strike="noStrike" dirty="0">
                <a:solidFill>
                  <a:srgbClr val="008AE6"/>
                </a:solidFill>
                <a:effectLst/>
                <a:latin typeface="Arial" panose="020B0604020202020204" pitchFamily="34" charset="0"/>
              </a:rPr>
              <a:t> </a:t>
            </a:r>
            <a:r>
              <a:rPr lang="en-US" altLang="zh-CN" b="0" i="0" u="none" strike="noStrike" dirty="0">
                <a:solidFill>
                  <a:srgbClr val="008AE6"/>
                </a:solidFill>
                <a:effectLst/>
                <a:latin typeface="Arial" panose="020B0604020202020204" pitchFamily="34" charset="0"/>
              </a:rPr>
              <a:t>p-</a:t>
            </a:r>
            <a:r>
              <a:rPr lang="en-US" altLang="zh-CN" b="0" i="0" u="none" strike="noStrike" dirty="0" err="1">
                <a:solidFill>
                  <a:srgbClr val="008AE6"/>
                </a:solidFill>
                <a:effectLst/>
                <a:latin typeface="Arial" panose="020B0604020202020204" pitchFamily="34" charset="0"/>
              </a:rPr>
              <a:t>tao</a:t>
            </a:r>
            <a:r>
              <a:rPr lang="en-US" altLang="zh-CN" b="0" i="0" u="none" strike="noStrike" dirty="0">
                <a:solidFill>
                  <a:srgbClr val="008AE6"/>
                </a:solidFill>
                <a:effectLst/>
                <a:latin typeface="Arial" panose="020B0604020202020204" pitchFamily="34" charset="0"/>
              </a:rPr>
              <a:t>-</a:t>
            </a:r>
            <a:r>
              <a:rPr lang="en-US" altLang="zh-CN" b="0" i="0" u="none" strike="noStrike" dirty="0" err="1">
                <a:solidFill>
                  <a:srgbClr val="008AE6"/>
                </a:solidFill>
                <a:effectLst/>
                <a:latin typeface="Arial" panose="020B0604020202020204" pitchFamily="34" charset="0"/>
              </a:rPr>
              <a:t>hei</a:t>
            </a:r>
            <a:r>
              <a:rPr lang="en-US" altLang="zh-CN" b="0" i="0" u="none" strike="noStrike" dirty="0">
                <a:solidFill>
                  <a:srgbClr val="008AE6"/>
                </a:solidFill>
                <a:effectLst/>
                <a:latin typeface="Arial" panose="020B0604020202020204" pitchFamily="34" charset="0"/>
              </a:rPr>
              <a:t>-a poverty</a:t>
            </a:r>
            <a:endParaRPr lang="en-US" altLang="zh-CN" dirty="0"/>
          </a:p>
          <a:p>
            <a:endParaRPr lang="en-US" altLang="zh-CN" dirty="0"/>
          </a:p>
          <a:p>
            <a:r>
              <a:rPr lang="zh-CN" altLang="en-US" dirty="0"/>
              <a:t>主耶稣的安慰：</a:t>
            </a:r>
            <a:endParaRPr lang="en-US" altLang="zh-CN" dirty="0"/>
          </a:p>
          <a:p>
            <a:pPr marL="228600" indent="-228600">
              <a:buAutoNum type="arabicPeriod"/>
            </a:pPr>
            <a:r>
              <a:rPr lang="zh-CN" altLang="en-US" dirty="0"/>
              <a:t>主用祂自己来安慰我们</a:t>
            </a:r>
            <a:endParaRPr lang="en-US" altLang="zh-CN" dirty="0"/>
          </a:p>
          <a:p>
            <a:pPr marL="228600" indent="-228600">
              <a:buAutoNum type="arabicPeriod"/>
            </a:pPr>
            <a:r>
              <a:rPr lang="zh-CN" altLang="en-US" dirty="0"/>
              <a:t>主用祂知道和应许</a:t>
            </a:r>
            <a:endParaRPr lang="en-US" altLang="zh-CN" dirty="0"/>
          </a:p>
          <a:p>
            <a:pPr marL="228600" indent="-228600">
              <a:buAutoNum type="arabicPeriod"/>
            </a:pPr>
            <a:r>
              <a:rPr lang="zh-CN" altLang="en-US" dirty="0"/>
              <a:t>主改变内心，没有改变环境</a:t>
            </a:r>
            <a:endParaRPr lang="en-US" altLang="zh-CN" dirty="0"/>
          </a:p>
        </p:txBody>
      </p:sp>
      <p:sp>
        <p:nvSpPr>
          <p:cNvPr id="4" name="Slide Number Placeholder 3"/>
          <p:cNvSpPr>
            <a:spLocks noGrp="1"/>
          </p:cNvSpPr>
          <p:nvPr>
            <p:ph type="sldNum" sz="quarter" idx="5"/>
          </p:nvPr>
        </p:nvSpPr>
        <p:spPr/>
        <p:txBody>
          <a:bodyPr/>
          <a:lstStyle/>
          <a:p>
            <a:fld id="{7476BCB8-A2A5-408D-AF12-DAC18D20FA04}" type="slidenum">
              <a:rPr lang="en-US" altLang="en-US" smtClean="0"/>
              <a:pPr/>
              <a:t>13</a:t>
            </a:fld>
            <a:endParaRPr lang="en-US" altLang="en-US"/>
          </a:p>
        </p:txBody>
      </p:sp>
    </p:spTree>
    <p:extLst>
      <p:ext uri="{BB962C8B-B14F-4D97-AF65-F5344CB8AC3E}">
        <p14:creationId xmlns:p14="http://schemas.microsoft.com/office/powerpoint/2010/main" val="3518925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Polycarp martyrdom</a:t>
            </a:r>
          </a:p>
          <a:p>
            <a:endParaRPr lang="en-US" dirty="0"/>
          </a:p>
          <a:p>
            <a:r>
              <a:rPr lang="zh-CN" altLang="en-US" dirty="0"/>
              <a:t>当我们看到这些事情，就知道是仇敌撒旦的工作：</a:t>
            </a:r>
            <a:endParaRPr lang="en-US" altLang="zh-CN" dirty="0"/>
          </a:p>
          <a:p>
            <a:pPr marL="228600" indent="-228600">
              <a:buAutoNum type="arabicPeriod"/>
            </a:pPr>
            <a:r>
              <a:rPr lang="zh-CN" altLang="en-US" dirty="0"/>
              <a:t>偷窃：我们的和睦，我们的信任，我们的相爱，我们的合一，我们的火热</a:t>
            </a:r>
            <a:endParaRPr lang="en-US" altLang="zh-CN" dirty="0"/>
          </a:p>
          <a:p>
            <a:pPr marL="228600" indent="-228600">
              <a:buAutoNum type="arabicPeriod"/>
            </a:pPr>
            <a:r>
              <a:rPr lang="zh-CN" altLang="en-US" dirty="0"/>
              <a:t>杀害：苦难和危险</a:t>
            </a:r>
            <a:endParaRPr lang="en-US" altLang="zh-CN" dirty="0"/>
          </a:p>
          <a:p>
            <a:pPr marL="228600" indent="-228600">
              <a:buAutoNum type="arabicPeriod"/>
            </a:pPr>
            <a:r>
              <a:rPr lang="zh-CN" altLang="en-US" dirty="0"/>
              <a:t>毁坏：我们的见证，羞辱了神的名</a:t>
            </a:r>
            <a:endParaRPr lang="en-US" dirty="0"/>
          </a:p>
          <a:p>
            <a:endParaRPr lang="en-US" dirty="0"/>
          </a:p>
        </p:txBody>
      </p:sp>
      <p:sp>
        <p:nvSpPr>
          <p:cNvPr id="4" name="Slide Number Placeholder 3"/>
          <p:cNvSpPr>
            <a:spLocks noGrp="1"/>
          </p:cNvSpPr>
          <p:nvPr>
            <p:ph type="sldNum" sz="quarter" idx="5"/>
          </p:nvPr>
        </p:nvSpPr>
        <p:spPr/>
        <p:txBody>
          <a:bodyPr/>
          <a:lstStyle/>
          <a:p>
            <a:fld id="{7476BCB8-A2A5-408D-AF12-DAC18D20FA04}" type="slidenum">
              <a:rPr lang="en-US" altLang="en-US" smtClean="0"/>
              <a:pPr/>
              <a:t>14</a:t>
            </a:fld>
            <a:endParaRPr lang="en-US" altLang="en-US"/>
          </a:p>
        </p:txBody>
      </p:sp>
    </p:spTree>
    <p:extLst>
      <p:ext uri="{BB962C8B-B14F-4D97-AF65-F5344CB8AC3E}">
        <p14:creationId xmlns:p14="http://schemas.microsoft.com/office/powerpoint/2010/main" val="3095746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76BCB8-A2A5-408D-AF12-DAC18D20FA04}" type="slidenum">
              <a:rPr lang="en-US" altLang="en-US" smtClean="0"/>
              <a:pPr/>
              <a:t>15</a:t>
            </a:fld>
            <a:endParaRPr lang="en-US" altLang="en-US"/>
          </a:p>
        </p:txBody>
      </p:sp>
    </p:spTree>
    <p:extLst>
      <p:ext uri="{BB962C8B-B14F-4D97-AF65-F5344CB8AC3E}">
        <p14:creationId xmlns:p14="http://schemas.microsoft.com/office/powerpoint/2010/main" val="2633006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76BCB8-A2A5-408D-AF12-DAC18D20FA04}" type="slidenum">
              <a:rPr lang="en-US" altLang="en-US" smtClean="0"/>
              <a:pPr/>
              <a:t>16</a:t>
            </a:fld>
            <a:endParaRPr lang="en-US" altLang="en-US"/>
          </a:p>
        </p:txBody>
      </p:sp>
    </p:spTree>
    <p:extLst>
      <p:ext uri="{BB962C8B-B14F-4D97-AF65-F5344CB8AC3E}">
        <p14:creationId xmlns:p14="http://schemas.microsoft.com/office/powerpoint/2010/main" val="854780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476BCB8-A2A5-408D-AF12-DAC18D20FA04}" type="slidenum">
              <a:rPr lang="en-US" altLang="en-US" smtClean="0"/>
              <a:pPr/>
              <a:t>18</a:t>
            </a:fld>
            <a:endParaRPr lang="en-US" altLang="en-US"/>
          </a:p>
        </p:txBody>
      </p:sp>
    </p:spTree>
    <p:extLst>
      <p:ext uri="{BB962C8B-B14F-4D97-AF65-F5344CB8AC3E}">
        <p14:creationId xmlns:p14="http://schemas.microsoft.com/office/powerpoint/2010/main" val="150329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为什么合一是主权的见证呢？</a:t>
            </a:r>
            <a:endParaRPr lang="en-US" dirty="0"/>
          </a:p>
          <a:p>
            <a:r>
              <a:rPr lang="zh-CN" altLang="en-US" dirty="0"/>
              <a:t>合一告诉世界我们只有一位主，就是我们的元首耶稣基督。</a:t>
            </a:r>
            <a:endParaRPr lang="en-US" dirty="0"/>
          </a:p>
        </p:txBody>
      </p:sp>
      <p:sp>
        <p:nvSpPr>
          <p:cNvPr id="4" name="Slide Number Placeholder 3"/>
          <p:cNvSpPr>
            <a:spLocks noGrp="1"/>
          </p:cNvSpPr>
          <p:nvPr>
            <p:ph type="sldNum" sz="quarter" idx="5"/>
          </p:nvPr>
        </p:nvSpPr>
        <p:spPr/>
        <p:txBody>
          <a:bodyPr/>
          <a:lstStyle/>
          <a:p>
            <a:fld id="{7476BCB8-A2A5-408D-AF12-DAC18D20FA04}" type="slidenum">
              <a:rPr lang="en-US" altLang="en-US" smtClean="0"/>
              <a:pPr/>
              <a:t>19</a:t>
            </a:fld>
            <a:endParaRPr lang="en-US" altLang="en-US"/>
          </a:p>
        </p:txBody>
      </p:sp>
    </p:spTree>
    <p:extLst>
      <p:ext uri="{BB962C8B-B14F-4D97-AF65-F5344CB8AC3E}">
        <p14:creationId xmlns:p14="http://schemas.microsoft.com/office/powerpoint/2010/main" val="3138614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476BCB8-A2A5-408D-AF12-DAC18D20FA04}" type="slidenum">
              <a:rPr lang="en-US" altLang="en-US" smtClean="0"/>
              <a:pPr/>
              <a:t>20</a:t>
            </a:fld>
            <a:endParaRPr lang="en-US" altLang="en-US"/>
          </a:p>
        </p:txBody>
      </p:sp>
    </p:spTree>
    <p:extLst>
      <p:ext uri="{BB962C8B-B14F-4D97-AF65-F5344CB8AC3E}">
        <p14:creationId xmlns:p14="http://schemas.microsoft.com/office/powerpoint/2010/main" val="737591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dirty="0">
                <a:solidFill>
                  <a:srgbClr val="FF0000"/>
                </a:solidFill>
                <a:highlight>
                  <a:srgbClr val="FFFF00"/>
                </a:highlight>
              </a:rPr>
              <a:t>去年八月二十三号：分享以弗所教会的书信：回到起初的爱心</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476BCB8-A2A5-408D-AF12-DAC18D20FA04}" type="slidenum">
              <a:rPr lang="en-US" altLang="en-US" smtClean="0"/>
              <a:pPr/>
              <a:t>2</a:t>
            </a:fld>
            <a:endParaRPr lang="en-US" altLang="en-US"/>
          </a:p>
        </p:txBody>
      </p:sp>
    </p:spTree>
    <p:extLst>
      <p:ext uri="{BB962C8B-B14F-4D97-AF65-F5344CB8AC3E}">
        <p14:creationId xmlns:p14="http://schemas.microsoft.com/office/powerpoint/2010/main" val="1294586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Illustration: SF coworker</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76BCB8-A2A5-408D-AF12-DAC18D20FA04}"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5685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Picture taken on January 8, 2005 (50 years after the killing of the 5 young missionaries). </a:t>
            </a:r>
            <a:r>
              <a:rPr lang="en-US" dirty="0"/>
              <a:t>Steve Saint, center, with four </a:t>
            </a:r>
            <a:r>
              <a:rPr lang="en-US" dirty="0" err="1"/>
              <a:t>Waodani</a:t>
            </a:r>
            <a:r>
              <a:rPr lang="en-US" dirty="0"/>
              <a:t> tribesmen, three of whom helped to kill Mr. Saint's father and four other missionaries. Mr. </a:t>
            </a:r>
            <a:r>
              <a:rPr lang="en-US" dirty="0" err="1"/>
              <a:t>Mincaye</a:t>
            </a:r>
            <a:r>
              <a:rPr lang="en-US" dirty="0"/>
              <a:t>, second from left, killed the elder Saint, but later "adopted" young Mr. Saint, whose children call </a:t>
            </a:r>
            <a:r>
              <a:rPr lang="en-US" dirty="0" err="1"/>
              <a:t>Mincaye</a:t>
            </a:r>
            <a:r>
              <a:rPr lang="en-US" dirty="0"/>
              <a:t> "Grandfather."</a:t>
            </a:r>
          </a:p>
          <a:p>
            <a:r>
              <a:rPr lang="en-US" dirty="0"/>
              <a:t>By Ann Rodgers, Pittsburgh Post-Gazette</a:t>
            </a:r>
          </a:p>
          <a:p>
            <a:endParaRPr lang="en-US" dirty="0"/>
          </a:p>
          <a:p>
            <a:r>
              <a:rPr lang="zh-CN" altLang="en-US" dirty="0"/>
              <a:t>他们用生命见证了他们的信仰。</a:t>
            </a:r>
            <a:endParaRPr lang="en-US" dirty="0"/>
          </a:p>
        </p:txBody>
      </p:sp>
      <p:sp>
        <p:nvSpPr>
          <p:cNvPr id="4" name="Slide Number Placeholder 3"/>
          <p:cNvSpPr>
            <a:spLocks noGrp="1"/>
          </p:cNvSpPr>
          <p:nvPr>
            <p:ph type="sldNum" sz="quarter" idx="5"/>
          </p:nvPr>
        </p:nvSpPr>
        <p:spPr/>
        <p:txBody>
          <a:bodyPr/>
          <a:lstStyle/>
          <a:p>
            <a:fld id="{7476BCB8-A2A5-408D-AF12-DAC18D20FA04}" type="slidenum">
              <a:rPr lang="en-US" altLang="en-US" smtClean="0"/>
              <a:pPr/>
              <a:t>3</a:t>
            </a:fld>
            <a:endParaRPr lang="en-US" altLang="en-US"/>
          </a:p>
        </p:txBody>
      </p:sp>
    </p:spTree>
    <p:extLst>
      <p:ext uri="{BB962C8B-B14F-4D97-AF65-F5344CB8AC3E}">
        <p14:creationId xmlns:p14="http://schemas.microsoft.com/office/powerpoint/2010/main" val="2053489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B5E5E"/>
                </a:solidFill>
                <a:effectLst/>
                <a:latin typeface="Lora"/>
              </a:rPr>
              <a:t>Apostle John was born on 6AD and exiled at </a:t>
            </a:r>
          </a:p>
          <a:p>
            <a:endParaRPr lang="en-US" b="0" i="0" dirty="0">
              <a:solidFill>
                <a:srgbClr val="5B5E5E"/>
              </a:solidFill>
              <a:effectLst/>
              <a:latin typeface="Lora"/>
            </a:endParaRPr>
          </a:p>
          <a:p>
            <a:r>
              <a:rPr lang="en-US" b="0" i="0" dirty="0">
                <a:solidFill>
                  <a:srgbClr val="5B5E5E"/>
                </a:solidFill>
                <a:effectLst/>
                <a:latin typeface="Lora"/>
              </a:rPr>
              <a:t>In about 86 AD, a temple to Domitian was built in Ephesus. At the same time, the people of Ephesus were forced to worship and make sacrifices to Domitian, practices that would have certainly been denounced by John.</a:t>
            </a:r>
          </a:p>
          <a:p>
            <a:endParaRPr lang="en-US" b="0" i="0" dirty="0">
              <a:solidFill>
                <a:srgbClr val="5B5E5E"/>
              </a:solidFill>
              <a:effectLst/>
              <a:latin typeface="Lora"/>
            </a:endParaRPr>
          </a:p>
          <a:p>
            <a:r>
              <a:rPr lang="en-US" b="0" i="0" dirty="0">
                <a:solidFill>
                  <a:srgbClr val="5B5E5E"/>
                </a:solidFill>
                <a:effectLst/>
                <a:latin typeface="Lora"/>
              </a:rPr>
              <a:t>John’s opposition to emperor worship, in addition to his continued preaching of the Gospel, ultimately reached the ear of Domitian and prompted him to take action. In 94 AD, the 14th year of the reign of Emperor Domitian, the elderly John the Apostle was exiled to the island of Patmos.</a:t>
            </a:r>
            <a:endParaRPr lang="en-US" dirty="0"/>
          </a:p>
        </p:txBody>
      </p:sp>
      <p:sp>
        <p:nvSpPr>
          <p:cNvPr id="4" name="Slide Number Placeholder 3"/>
          <p:cNvSpPr>
            <a:spLocks noGrp="1"/>
          </p:cNvSpPr>
          <p:nvPr>
            <p:ph type="sldNum" sz="quarter" idx="5"/>
          </p:nvPr>
        </p:nvSpPr>
        <p:spPr/>
        <p:txBody>
          <a:bodyPr/>
          <a:lstStyle/>
          <a:p>
            <a:fld id="{7476BCB8-A2A5-408D-AF12-DAC18D20FA04}" type="slidenum">
              <a:rPr lang="en-US" altLang="en-US" smtClean="0"/>
              <a:pPr/>
              <a:t>4</a:t>
            </a:fld>
            <a:endParaRPr lang="en-US" altLang="en-US"/>
          </a:p>
        </p:txBody>
      </p:sp>
    </p:spTree>
    <p:extLst>
      <p:ext uri="{BB962C8B-B14F-4D97-AF65-F5344CB8AC3E}">
        <p14:creationId xmlns:p14="http://schemas.microsoft.com/office/powerpoint/2010/main" val="3982913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Times New Roman" panose="02020603050405020304" pitchFamily="18" charset="0"/>
              <a:ea typeface="KaiTi" panose="02010609060101010101" pitchFamily="49" charset="-122"/>
            </a:endParaRPr>
          </a:p>
          <a:p>
            <a:endParaRPr lang="en-US" dirty="0"/>
          </a:p>
          <a:p>
            <a:endParaRPr lang="en-US" dirty="0"/>
          </a:p>
        </p:txBody>
      </p:sp>
      <p:sp>
        <p:nvSpPr>
          <p:cNvPr id="4" name="Slide Number Placeholder 3"/>
          <p:cNvSpPr>
            <a:spLocks noGrp="1"/>
          </p:cNvSpPr>
          <p:nvPr>
            <p:ph type="sldNum" sz="quarter" idx="5"/>
          </p:nvPr>
        </p:nvSpPr>
        <p:spPr/>
        <p:txBody>
          <a:bodyPr/>
          <a:lstStyle/>
          <a:p>
            <a:fld id="{7476BCB8-A2A5-408D-AF12-DAC18D20FA04}" type="slidenum">
              <a:rPr lang="en-US" altLang="en-US" smtClean="0"/>
              <a:pPr/>
              <a:t>5</a:t>
            </a:fld>
            <a:endParaRPr lang="en-US" altLang="en-US"/>
          </a:p>
        </p:txBody>
      </p:sp>
    </p:spTree>
    <p:extLst>
      <p:ext uri="{BB962C8B-B14F-4D97-AF65-F5344CB8AC3E}">
        <p14:creationId xmlns:p14="http://schemas.microsoft.com/office/powerpoint/2010/main" val="2219630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zh-CN" dirty="0"/>
          </a:p>
          <a:p>
            <a:endParaRPr lang="en-US" dirty="0"/>
          </a:p>
        </p:txBody>
      </p:sp>
      <p:sp>
        <p:nvSpPr>
          <p:cNvPr id="4" name="Slide Number Placeholder 3"/>
          <p:cNvSpPr>
            <a:spLocks noGrp="1"/>
          </p:cNvSpPr>
          <p:nvPr>
            <p:ph type="sldNum" sz="quarter" idx="5"/>
          </p:nvPr>
        </p:nvSpPr>
        <p:spPr/>
        <p:txBody>
          <a:bodyPr/>
          <a:lstStyle/>
          <a:p>
            <a:fld id="{7476BCB8-A2A5-408D-AF12-DAC18D20FA04}" type="slidenum">
              <a:rPr lang="en-US" altLang="en-US" smtClean="0"/>
              <a:pPr/>
              <a:t>6</a:t>
            </a:fld>
            <a:endParaRPr lang="en-US" altLang="en-US"/>
          </a:p>
        </p:txBody>
      </p:sp>
    </p:spTree>
    <p:extLst>
      <p:ext uri="{BB962C8B-B14F-4D97-AF65-F5344CB8AC3E}">
        <p14:creationId xmlns:p14="http://schemas.microsoft.com/office/powerpoint/2010/main" val="736127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76BCB8-A2A5-408D-AF12-DAC18D20FA04}" type="slidenum">
              <a:rPr lang="en-US" altLang="en-US" smtClean="0"/>
              <a:pPr/>
              <a:t>7</a:t>
            </a:fld>
            <a:endParaRPr lang="en-US" altLang="en-US"/>
          </a:p>
        </p:txBody>
      </p:sp>
    </p:spTree>
    <p:extLst>
      <p:ext uri="{BB962C8B-B14F-4D97-AF65-F5344CB8AC3E}">
        <p14:creationId xmlns:p14="http://schemas.microsoft.com/office/powerpoint/2010/main" val="901250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476BCB8-A2A5-408D-AF12-DAC18D20FA04}" type="slidenum">
              <a:rPr lang="en-US" altLang="en-US" smtClean="0"/>
              <a:pPr/>
              <a:t>8</a:t>
            </a:fld>
            <a:endParaRPr lang="en-US" altLang="en-US"/>
          </a:p>
        </p:txBody>
      </p:sp>
    </p:spTree>
    <p:extLst>
      <p:ext uri="{BB962C8B-B14F-4D97-AF65-F5344CB8AC3E}">
        <p14:creationId xmlns:p14="http://schemas.microsoft.com/office/powerpoint/2010/main" val="1783810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476BCB8-A2A5-408D-AF12-DAC18D20FA04}" type="slidenum">
              <a:rPr lang="en-US" altLang="en-US" smtClean="0"/>
              <a:pPr/>
              <a:t>9</a:t>
            </a:fld>
            <a:endParaRPr lang="en-US" altLang="en-US"/>
          </a:p>
        </p:txBody>
      </p:sp>
    </p:spTree>
    <p:extLst>
      <p:ext uri="{BB962C8B-B14F-4D97-AF65-F5344CB8AC3E}">
        <p14:creationId xmlns:p14="http://schemas.microsoft.com/office/powerpoint/2010/main" val="1154975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彭約翰信息系例 - John Peng Sermon Series</a:t>
            </a:r>
          </a:p>
        </p:txBody>
      </p:sp>
      <p:sp>
        <p:nvSpPr>
          <p:cNvPr id="6" name="Slide Number Placeholder 5"/>
          <p:cNvSpPr>
            <a:spLocks noGrp="1"/>
          </p:cNvSpPr>
          <p:nvPr>
            <p:ph type="sldNum" sz="quarter" idx="12"/>
          </p:nvPr>
        </p:nvSpPr>
        <p:spPr/>
        <p:txBody>
          <a:bodyPr/>
          <a:lstStyle/>
          <a:p>
            <a:fld id="{C8EEDD17-BE9E-4E3E-B179-8CAC954642FE}" type="slidenum">
              <a:rPr lang="en-US" altLang="en-US" smtClean="0"/>
              <a:pPr/>
              <a:t>‹#›</a:t>
            </a:fld>
            <a:endParaRPr lang="en-US" altLang="en-US"/>
          </a:p>
        </p:txBody>
      </p:sp>
    </p:spTree>
    <p:extLst>
      <p:ext uri="{BB962C8B-B14F-4D97-AF65-F5344CB8AC3E}">
        <p14:creationId xmlns:p14="http://schemas.microsoft.com/office/powerpoint/2010/main" val="2583305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彭約翰信息系例 - John Peng Sermon Series</a:t>
            </a:r>
          </a:p>
        </p:txBody>
      </p:sp>
      <p:sp>
        <p:nvSpPr>
          <p:cNvPr id="6" name="Slide Number Placeholder 5"/>
          <p:cNvSpPr>
            <a:spLocks noGrp="1"/>
          </p:cNvSpPr>
          <p:nvPr>
            <p:ph type="sldNum" sz="quarter" idx="12"/>
          </p:nvPr>
        </p:nvSpPr>
        <p:spPr/>
        <p:txBody>
          <a:bodyPr/>
          <a:lstStyle/>
          <a:p>
            <a:fld id="{75EDBFC3-C9FE-46CF-83A9-27B6CD32BBD9}" type="slidenum">
              <a:rPr lang="en-US" altLang="en-US" smtClean="0"/>
              <a:pPr/>
              <a:t>‹#›</a:t>
            </a:fld>
            <a:endParaRPr lang="en-US" altLang="en-US"/>
          </a:p>
        </p:txBody>
      </p:sp>
    </p:spTree>
    <p:extLst>
      <p:ext uri="{BB962C8B-B14F-4D97-AF65-F5344CB8AC3E}">
        <p14:creationId xmlns:p14="http://schemas.microsoft.com/office/powerpoint/2010/main" val="3927099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彭約翰信息系例 - John Peng Sermon Series</a:t>
            </a:r>
          </a:p>
        </p:txBody>
      </p:sp>
      <p:sp>
        <p:nvSpPr>
          <p:cNvPr id="6" name="Slide Number Placeholder 5"/>
          <p:cNvSpPr>
            <a:spLocks noGrp="1"/>
          </p:cNvSpPr>
          <p:nvPr>
            <p:ph type="sldNum" sz="quarter" idx="12"/>
          </p:nvPr>
        </p:nvSpPr>
        <p:spPr/>
        <p:txBody>
          <a:bodyPr/>
          <a:lstStyle/>
          <a:p>
            <a:fld id="{1A079A10-CE5C-477D-AFB2-E5E830EF33FC}" type="slidenum">
              <a:rPr lang="en-US" altLang="en-US" smtClean="0"/>
              <a:pPr/>
              <a:t>‹#›</a:t>
            </a:fld>
            <a:endParaRPr lang="en-US" altLang="en-US"/>
          </a:p>
        </p:txBody>
      </p:sp>
    </p:spTree>
    <p:extLst>
      <p:ext uri="{BB962C8B-B14F-4D97-AF65-F5344CB8AC3E}">
        <p14:creationId xmlns:p14="http://schemas.microsoft.com/office/powerpoint/2010/main" val="24038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彭約翰信息系例 - John Peng Sermon Series</a:t>
            </a:r>
          </a:p>
        </p:txBody>
      </p:sp>
      <p:sp>
        <p:nvSpPr>
          <p:cNvPr id="6" name="Slide Number Placeholder 5"/>
          <p:cNvSpPr>
            <a:spLocks noGrp="1"/>
          </p:cNvSpPr>
          <p:nvPr>
            <p:ph type="sldNum" sz="quarter" idx="12"/>
          </p:nvPr>
        </p:nvSpPr>
        <p:spPr/>
        <p:txBody>
          <a:bodyPr/>
          <a:lstStyle/>
          <a:p>
            <a:fld id="{E2B7332D-AB0C-489C-A64A-09ED2051922E}" type="slidenum">
              <a:rPr lang="en-US" altLang="en-US" smtClean="0"/>
              <a:pPr/>
              <a:t>‹#›</a:t>
            </a:fld>
            <a:endParaRPr lang="en-US" altLang="en-US"/>
          </a:p>
        </p:txBody>
      </p:sp>
    </p:spTree>
    <p:extLst>
      <p:ext uri="{BB962C8B-B14F-4D97-AF65-F5344CB8AC3E}">
        <p14:creationId xmlns:p14="http://schemas.microsoft.com/office/powerpoint/2010/main" val="1930057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彭約翰信息系例 - John Peng Sermon Series</a:t>
            </a:r>
          </a:p>
        </p:txBody>
      </p:sp>
      <p:sp>
        <p:nvSpPr>
          <p:cNvPr id="6" name="Slide Number Placeholder 5"/>
          <p:cNvSpPr>
            <a:spLocks noGrp="1"/>
          </p:cNvSpPr>
          <p:nvPr>
            <p:ph type="sldNum" sz="quarter" idx="12"/>
          </p:nvPr>
        </p:nvSpPr>
        <p:spPr/>
        <p:txBody>
          <a:bodyPr/>
          <a:lstStyle/>
          <a:p>
            <a:fld id="{E39EDD27-32AB-429E-829E-1095B3404398}" type="slidenum">
              <a:rPr lang="en-US" altLang="en-US" smtClean="0"/>
              <a:pPr/>
              <a:t>‹#›</a:t>
            </a:fld>
            <a:endParaRPr lang="en-US" altLang="en-US"/>
          </a:p>
        </p:txBody>
      </p:sp>
    </p:spTree>
    <p:extLst>
      <p:ext uri="{BB962C8B-B14F-4D97-AF65-F5344CB8AC3E}">
        <p14:creationId xmlns:p14="http://schemas.microsoft.com/office/powerpoint/2010/main" val="200852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彭約翰信息系例 - John Peng Sermon Series</a:t>
            </a:r>
          </a:p>
        </p:txBody>
      </p:sp>
      <p:sp>
        <p:nvSpPr>
          <p:cNvPr id="7" name="Slide Number Placeholder 6"/>
          <p:cNvSpPr>
            <a:spLocks noGrp="1"/>
          </p:cNvSpPr>
          <p:nvPr>
            <p:ph type="sldNum" sz="quarter" idx="12"/>
          </p:nvPr>
        </p:nvSpPr>
        <p:spPr/>
        <p:txBody>
          <a:bodyPr/>
          <a:lstStyle/>
          <a:p>
            <a:fld id="{F38DFE23-329F-4F83-B592-5B74345E0E26}" type="slidenum">
              <a:rPr lang="en-US" altLang="en-US" smtClean="0"/>
              <a:pPr/>
              <a:t>‹#›</a:t>
            </a:fld>
            <a:endParaRPr lang="en-US" altLang="en-US"/>
          </a:p>
        </p:txBody>
      </p:sp>
    </p:spTree>
    <p:extLst>
      <p:ext uri="{BB962C8B-B14F-4D97-AF65-F5344CB8AC3E}">
        <p14:creationId xmlns:p14="http://schemas.microsoft.com/office/powerpoint/2010/main" val="220691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彭約翰信息系例 - John Peng Sermon Series</a:t>
            </a:r>
          </a:p>
        </p:txBody>
      </p:sp>
      <p:sp>
        <p:nvSpPr>
          <p:cNvPr id="9" name="Slide Number Placeholder 8"/>
          <p:cNvSpPr>
            <a:spLocks noGrp="1"/>
          </p:cNvSpPr>
          <p:nvPr>
            <p:ph type="sldNum" sz="quarter" idx="12"/>
          </p:nvPr>
        </p:nvSpPr>
        <p:spPr/>
        <p:txBody>
          <a:bodyPr/>
          <a:lstStyle/>
          <a:p>
            <a:fld id="{3D15D288-75B2-485B-8C23-87401D57FCDC}" type="slidenum">
              <a:rPr lang="en-US" altLang="en-US" smtClean="0"/>
              <a:pPr/>
              <a:t>‹#›</a:t>
            </a:fld>
            <a:endParaRPr lang="en-US" altLang="en-US"/>
          </a:p>
        </p:txBody>
      </p:sp>
    </p:spTree>
    <p:extLst>
      <p:ext uri="{BB962C8B-B14F-4D97-AF65-F5344CB8AC3E}">
        <p14:creationId xmlns:p14="http://schemas.microsoft.com/office/powerpoint/2010/main" val="2581079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彭約翰信息系例 - John Peng Sermon Series</a:t>
            </a:r>
          </a:p>
        </p:txBody>
      </p:sp>
      <p:sp>
        <p:nvSpPr>
          <p:cNvPr id="5" name="Slide Number Placeholder 4"/>
          <p:cNvSpPr>
            <a:spLocks noGrp="1"/>
          </p:cNvSpPr>
          <p:nvPr>
            <p:ph type="sldNum" sz="quarter" idx="12"/>
          </p:nvPr>
        </p:nvSpPr>
        <p:spPr/>
        <p:txBody>
          <a:bodyPr/>
          <a:lstStyle/>
          <a:p>
            <a:fld id="{1DB88B0D-0869-4D25-9579-9C6ECE204764}" type="slidenum">
              <a:rPr lang="en-US" altLang="en-US" smtClean="0"/>
              <a:pPr/>
              <a:t>‹#›</a:t>
            </a:fld>
            <a:endParaRPr lang="en-US" altLang="en-US"/>
          </a:p>
        </p:txBody>
      </p:sp>
    </p:spTree>
    <p:extLst>
      <p:ext uri="{BB962C8B-B14F-4D97-AF65-F5344CB8AC3E}">
        <p14:creationId xmlns:p14="http://schemas.microsoft.com/office/powerpoint/2010/main" val="4043298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a:t>彭約翰信息系例 - John Peng Sermon Series</a:t>
            </a:r>
          </a:p>
        </p:txBody>
      </p:sp>
      <p:sp>
        <p:nvSpPr>
          <p:cNvPr id="4" name="Slide Number Placeholder 3"/>
          <p:cNvSpPr>
            <a:spLocks noGrp="1"/>
          </p:cNvSpPr>
          <p:nvPr>
            <p:ph type="sldNum" sz="quarter" idx="12"/>
          </p:nvPr>
        </p:nvSpPr>
        <p:spPr/>
        <p:txBody>
          <a:bodyPr/>
          <a:lstStyle/>
          <a:p>
            <a:fld id="{DEAE7853-3623-48A7-A0E9-32F277D69DA6}" type="slidenum">
              <a:rPr lang="en-US" altLang="en-US" smtClean="0"/>
              <a:pPr/>
              <a:t>‹#›</a:t>
            </a:fld>
            <a:endParaRPr lang="en-US" altLang="en-US"/>
          </a:p>
        </p:txBody>
      </p:sp>
    </p:spTree>
    <p:extLst>
      <p:ext uri="{BB962C8B-B14F-4D97-AF65-F5344CB8AC3E}">
        <p14:creationId xmlns:p14="http://schemas.microsoft.com/office/powerpoint/2010/main" val="93318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彭約翰信息系例 - John Peng Sermon Series</a:t>
            </a:r>
          </a:p>
        </p:txBody>
      </p:sp>
      <p:sp>
        <p:nvSpPr>
          <p:cNvPr id="7" name="Slide Number Placeholder 6"/>
          <p:cNvSpPr>
            <a:spLocks noGrp="1"/>
          </p:cNvSpPr>
          <p:nvPr>
            <p:ph type="sldNum" sz="quarter" idx="12"/>
          </p:nvPr>
        </p:nvSpPr>
        <p:spPr/>
        <p:txBody>
          <a:bodyPr/>
          <a:lstStyle/>
          <a:p>
            <a:fld id="{81CEEF1C-4DD7-4E59-B1B2-D75670585DAD}" type="slidenum">
              <a:rPr lang="en-US" altLang="en-US" smtClean="0"/>
              <a:pPr/>
              <a:t>‹#›</a:t>
            </a:fld>
            <a:endParaRPr lang="en-US" altLang="en-US"/>
          </a:p>
        </p:txBody>
      </p:sp>
    </p:spTree>
    <p:extLst>
      <p:ext uri="{BB962C8B-B14F-4D97-AF65-F5344CB8AC3E}">
        <p14:creationId xmlns:p14="http://schemas.microsoft.com/office/powerpoint/2010/main" val="259489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彭約翰信息系例 - John Peng Sermon Series</a:t>
            </a:r>
          </a:p>
        </p:txBody>
      </p:sp>
      <p:sp>
        <p:nvSpPr>
          <p:cNvPr id="7" name="Slide Number Placeholder 6"/>
          <p:cNvSpPr>
            <a:spLocks noGrp="1"/>
          </p:cNvSpPr>
          <p:nvPr>
            <p:ph type="sldNum" sz="quarter" idx="12"/>
          </p:nvPr>
        </p:nvSpPr>
        <p:spPr/>
        <p:txBody>
          <a:bodyPr/>
          <a:lstStyle/>
          <a:p>
            <a:fld id="{964185B9-EA3F-44D1-885F-B0244C333F17}" type="slidenum">
              <a:rPr lang="en-US" altLang="en-US" smtClean="0"/>
              <a:pPr/>
              <a:t>‹#›</a:t>
            </a:fld>
            <a:endParaRPr lang="en-US" altLang="en-US"/>
          </a:p>
        </p:txBody>
      </p:sp>
    </p:spTree>
    <p:extLst>
      <p:ext uri="{BB962C8B-B14F-4D97-AF65-F5344CB8AC3E}">
        <p14:creationId xmlns:p14="http://schemas.microsoft.com/office/powerpoint/2010/main" val="3165248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en-US"/>
              <a:t>彭約翰信息系例 - John Peng Sermon Series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C6DE8-B516-48D3-96AF-EEF03A21038A}" type="slidenum">
              <a:rPr lang="en-US" altLang="en-US" smtClean="0"/>
              <a:pPr/>
              <a:t>‹#›</a:t>
            </a:fld>
            <a:endParaRPr lang="en-US" altLang="en-US"/>
          </a:p>
        </p:txBody>
      </p:sp>
    </p:spTree>
    <p:extLst>
      <p:ext uri="{BB962C8B-B14F-4D97-AF65-F5344CB8AC3E}">
        <p14:creationId xmlns:p14="http://schemas.microsoft.com/office/powerpoint/2010/main" val="300745264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0624B5-CB7C-4B10-B843-4D98BBC8FB19}"/>
              </a:ext>
            </a:extLst>
          </p:cNvPr>
          <p:cNvSpPr/>
          <p:nvPr/>
        </p:nvSpPr>
        <p:spPr>
          <a:xfrm>
            <a:off x="-76199" y="0"/>
            <a:ext cx="12954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4" name="Footer Placeholder 4">
            <a:extLst>
              <a:ext uri="{FF2B5EF4-FFF2-40B4-BE49-F238E27FC236}">
                <a16:creationId xmlns:a16="http://schemas.microsoft.com/office/drawing/2014/main" id="{247AB64F-7FA1-4045-B54C-E742F6EBA224}"/>
              </a:ext>
            </a:extLst>
          </p:cNvPr>
          <p:cNvSpPr>
            <a:spLocks noGrp="1"/>
          </p:cNvSpPr>
          <p:nvPr>
            <p:ph type="ftr" sz="quarter" idx="11"/>
          </p:nvPr>
        </p:nvSpPr>
        <p:spPr/>
        <p:txBody>
          <a:bodyPr/>
          <a:lstStyle/>
          <a:p>
            <a:r>
              <a:rPr lang="en-US" altLang="en-US"/>
              <a:t>彭約翰信息系例 - John Peng Sermon Series</a:t>
            </a:r>
          </a:p>
        </p:txBody>
      </p:sp>
      <p:sp>
        <p:nvSpPr>
          <p:cNvPr id="2" name="Slide Number Placeholder 1">
            <a:extLst>
              <a:ext uri="{FF2B5EF4-FFF2-40B4-BE49-F238E27FC236}">
                <a16:creationId xmlns:a16="http://schemas.microsoft.com/office/drawing/2014/main" id="{9C3D4962-2978-4D89-B437-CDA04B5319C7}"/>
              </a:ext>
            </a:extLst>
          </p:cNvPr>
          <p:cNvSpPr>
            <a:spLocks noGrp="1"/>
          </p:cNvSpPr>
          <p:nvPr>
            <p:ph type="sldNum" sz="quarter" idx="12"/>
          </p:nvPr>
        </p:nvSpPr>
        <p:spPr/>
        <p:txBody>
          <a:bodyPr/>
          <a:lstStyle/>
          <a:p>
            <a:fld id="{E2B7332D-AB0C-489C-A64A-09ED2051922E}" type="slidenum">
              <a:rPr lang="en-US" altLang="en-US" smtClean="0"/>
              <a:pPr/>
              <a:t>1</a:t>
            </a:fld>
            <a:endParaRPr lang="en-US" altLang="en-US"/>
          </a:p>
        </p:txBody>
      </p:sp>
      <p:sp>
        <p:nvSpPr>
          <p:cNvPr id="5" name="Rectangle 2">
            <a:extLst>
              <a:ext uri="{FF2B5EF4-FFF2-40B4-BE49-F238E27FC236}">
                <a16:creationId xmlns:a16="http://schemas.microsoft.com/office/drawing/2014/main" id="{A24798BF-5CB2-42DE-8DDB-7699079CC198}"/>
              </a:ext>
            </a:extLst>
          </p:cNvPr>
          <p:cNvSpPr txBox="1">
            <a:spLocks noChangeArrowheads="1"/>
          </p:cNvSpPr>
          <p:nvPr/>
        </p:nvSpPr>
        <p:spPr>
          <a:xfrm>
            <a:off x="1752600" y="914400"/>
            <a:ext cx="9525000" cy="5257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90513" indent="-290513"/>
            <a:r>
              <a:rPr lang="en-US" altLang="zh-TW" sz="2800" baseline="30000" dirty="0">
                <a:latin typeface="DFKai-SB" panose="03000509000000000000" pitchFamily="65" charset="-120"/>
                <a:ea typeface="DFKai-SB" panose="03000509000000000000" pitchFamily="65" charset="-120"/>
              </a:rPr>
              <a:t>8 </a:t>
            </a:r>
            <a:r>
              <a:rPr lang="zh-TW" altLang="en-US" sz="2800" dirty="0">
                <a:latin typeface="DFKai-SB" panose="03000509000000000000" pitchFamily="65" charset="-120"/>
                <a:ea typeface="DFKai-SB" panose="03000509000000000000" pitchFamily="65" charset="-120"/>
              </a:rPr>
              <a:t>你要寫信給士每拿教會的使者，說：那首先的、末後的，死過又活了的這樣說：</a:t>
            </a:r>
            <a:endParaRPr lang="en-US" altLang="zh-TW" sz="2800" dirty="0">
              <a:latin typeface="DFKai-SB" panose="03000509000000000000" pitchFamily="65" charset="-120"/>
              <a:ea typeface="DFKai-SB" panose="03000509000000000000" pitchFamily="65" charset="-120"/>
            </a:endParaRPr>
          </a:p>
          <a:p>
            <a:pPr marL="290513" indent="-290513"/>
            <a:endParaRPr lang="en-US" altLang="zh-TW" sz="2800" baseline="30000" dirty="0">
              <a:latin typeface="DFKai-SB" panose="03000509000000000000" pitchFamily="65" charset="-120"/>
              <a:ea typeface="DFKai-SB" panose="03000509000000000000" pitchFamily="65" charset="-120"/>
            </a:endParaRPr>
          </a:p>
          <a:p>
            <a:pPr marL="290513" indent="-290513"/>
            <a:r>
              <a:rPr lang="en-US" altLang="zh-TW" sz="2800" baseline="30000" dirty="0">
                <a:latin typeface="DFKai-SB" panose="03000509000000000000" pitchFamily="65" charset="-120"/>
                <a:ea typeface="DFKai-SB" panose="03000509000000000000" pitchFamily="65" charset="-120"/>
              </a:rPr>
              <a:t>9 </a:t>
            </a:r>
            <a:r>
              <a:rPr lang="zh-TW" altLang="en-US" sz="2800" dirty="0">
                <a:latin typeface="DFKai-SB" panose="03000509000000000000" pitchFamily="65" charset="-120"/>
                <a:ea typeface="DFKai-SB" panose="03000509000000000000" pitchFamily="65" charset="-120"/>
              </a:rPr>
              <a:t>我知道你的患難和貧窮－其實你卻是富足的，也知道那自稱是猶太人的所說毀謗的話，其實他們不是猶太人，而是撒但會堂的人。</a:t>
            </a:r>
            <a:endParaRPr lang="en-US" altLang="zh-TW" sz="2800" dirty="0">
              <a:latin typeface="DFKai-SB" panose="03000509000000000000" pitchFamily="65" charset="-120"/>
              <a:ea typeface="DFKai-SB" panose="03000509000000000000" pitchFamily="65" charset="-120"/>
            </a:endParaRPr>
          </a:p>
          <a:p>
            <a:pPr marL="290513" indent="-290513"/>
            <a:endParaRPr lang="en-US" altLang="zh-TW" sz="2800" baseline="30000" dirty="0">
              <a:latin typeface="DFKai-SB" panose="03000509000000000000" pitchFamily="65" charset="-120"/>
              <a:ea typeface="DFKai-SB" panose="03000509000000000000" pitchFamily="65" charset="-120"/>
            </a:endParaRPr>
          </a:p>
          <a:p>
            <a:pPr marL="290513" indent="-290513"/>
            <a:r>
              <a:rPr lang="en-US" altLang="zh-TW" sz="2800" baseline="30000" dirty="0">
                <a:latin typeface="DFKai-SB" panose="03000509000000000000" pitchFamily="65" charset="-120"/>
                <a:ea typeface="DFKai-SB" panose="03000509000000000000" pitchFamily="65" charset="-120"/>
              </a:rPr>
              <a:t>10 </a:t>
            </a:r>
            <a:r>
              <a:rPr lang="zh-TW" altLang="en-US" sz="2800" dirty="0">
                <a:latin typeface="DFKai-SB" panose="03000509000000000000" pitchFamily="65" charset="-120"/>
                <a:ea typeface="DFKai-SB" panose="03000509000000000000" pitchFamily="65" charset="-120"/>
              </a:rPr>
              <a:t>你將要受的苦，你不用怕。看哪！魔鬼要把你們中間幾個人下在監裏，使你們受考驗，你們要遭受苦難十日。你務要至死忠心，我就賜給你那生命的冠冕。</a:t>
            </a:r>
            <a:endParaRPr lang="en-US" altLang="zh-TW" sz="2800" dirty="0">
              <a:latin typeface="DFKai-SB" panose="03000509000000000000" pitchFamily="65" charset="-120"/>
              <a:ea typeface="DFKai-SB" panose="03000509000000000000" pitchFamily="65" charset="-120"/>
            </a:endParaRPr>
          </a:p>
          <a:p>
            <a:pPr marL="290513" indent="-290513"/>
            <a:endParaRPr lang="en-US" altLang="zh-TW" sz="2800" baseline="30000" dirty="0">
              <a:latin typeface="DFKai-SB" panose="03000509000000000000" pitchFamily="65" charset="-120"/>
              <a:ea typeface="DFKai-SB" panose="03000509000000000000" pitchFamily="65" charset="-120"/>
            </a:endParaRPr>
          </a:p>
          <a:p>
            <a:pPr marL="290513" indent="-290513"/>
            <a:r>
              <a:rPr lang="en-US" altLang="zh-TW" sz="2800" baseline="30000" dirty="0">
                <a:latin typeface="DFKai-SB" panose="03000509000000000000" pitchFamily="65" charset="-120"/>
                <a:ea typeface="DFKai-SB" panose="03000509000000000000" pitchFamily="65" charset="-120"/>
              </a:rPr>
              <a:t>11 </a:t>
            </a:r>
            <a:r>
              <a:rPr lang="zh-TW" altLang="en-US" sz="2800" dirty="0">
                <a:latin typeface="DFKai-SB" panose="03000509000000000000" pitchFamily="65" charset="-120"/>
                <a:ea typeface="DFKai-SB" panose="03000509000000000000" pitchFamily="65" charset="-120"/>
              </a:rPr>
              <a:t>凡有耳朵的都應當聽聖靈向眾教會所說的話。得勝的必不受第二次死的害。</a:t>
            </a:r>
            <a:endParaRPr lang="en-US" altLang="en-US" sz="2800" dirty="0">
              <a:latin typeface="DFKai-SB" panose="03000509000000000000" pitchFamily="65" charset="-120"/>
              <a:ea typeface="DFKai-SB" panose="03000509000000000000" pitchFamily="65" charset="-120"/>
            </a:endParaRPr>
          </a:p>
        </p:txBody>
      </p:sp>
      <p:sp>
        <p:nvSpPr>
          <p:cNvPr id="6" name="TextBox 5">
            <a:extLst>
              <a:ext uri="{FF2B5EF4-FFF2-40B4-BE49-F238E27FC236}">
                <a16:creationId xmlns:a16="http://schemas.microsoft.com/office/drawing/2014/main" id="{E194C959-5ED5-493B-8F26-6AFAA4F77531}"/>
              </a:ext>
            </a:extLst>
          </p:cNvPr>
          <p:cNvSpPr txBox="1"/>
          <p:nvPr/>
        </p:nvSpPr>
        <p:spPr>
          <a:xfrm>
            <a:off x="228600" y="1990331"/>
            <a:ext cx="457200" cy="3447098"/>
          </a:xfrm>
          <a:prstGeom prst="rect">
            <a:avLst/>
          </a:prstGeom>
          <a:noFill/>
        </p:spPr>
        <p:txBody>
          <a:bodyPr wrap="square">
            <a:spAutoFit/>
          </a:bodyPr>
          <a:lstStyle/>
          <a:p>
            <a:r>
              <a:rPr lang="zh-TW" altLang="en-US" sz="4000" b="1" dirty="0">
                <a:effectLst>
                  <a:glow rad="127000">
                    <a:schemeClr val="accent1">
                      <a:lumMod val="5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啟</a:t>
            </a:r>
            <a:endParaRPr lang="en-US" altLang="zh-TW" sz="4000" b="1" dirty="0">
              <a:effectLst>
                <a:glow rad="127000">
                  <a:schemeClr val="accent1">
                    <a:lumMod val="5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r>
              <a:rPr lang="zh-TW" altLang="en-US" sz="4000" b="1" dirty="0">
                <a:effectLst>
                  <a:glow rad="127000">
                    <a:schemeClr val="accent1">
                      <a:lumMod val="5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示</a:t>
            </a:r>
            <a:endParaRPr lang="en-US" altLang="zh-TW" sz="4000" b="1" dirty="0">
              <a:effectLst>
                <a:glow rad="127000">
                  <a:schemeClr val="accent1">
                    <a:lumMod val="5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r>
              <a:rPr lang="zh-TW" altLang="en-US" sz="4000" b="1" dirty="0">
                <a:effectLst>
                  <a:glow rad="127000">
                    <a:schemeClr val="accent1">
                      <a:lumMod val="5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錄</a:t>
            </a:r>
            <a:endParaRPr lang="en-US" altLang="zh-TW" sz="4000" b="1" dirty="0">
              <a:effectLst>
                <a:glow rad="127000">
                  <a:schemeClr val="accent1">
                    <a:lumMod val="5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r>
              <a:rPr lang="zh-TW" altLang="en-US" sz="4000" b="1" dirty="0">
                <a:effectLst>
                  <a:glow rad="127000">
                    <a:schemeClr val="accent1">
                      <a:lumMod val="5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二</a:t>
            </a:r>
            <a:endParaRPr lang="en-US" altLang="zh-TW" sz="4000" b="1" dirty="0">
              <a:effectLst>
                <a:glow rad="127000">
                  <a:schemeClr val="accent1">
                    <a:lumMod val="5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r>
              <a:rPr lang="ja-JP" altLang="en-US" sz="4000" b="1" dirty="0">
                <a:effectLst>
                  <a:glow rad="127000">
                    <a:schemeClr val="accent1">
                      <a:lumMod val="5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章</a:t>
            </a:r>
            <a:endParaRPr lang="en-US" altLang="zh-TW" sz="4000" b="1" dirty="0">
              <a:effectLst>
                <a:glow rad="127000">
                  <a:schemeClr val="accent1">
                    <a:lumMod val="5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endParaRPr lang="en-US" altLang="zh-TW" sz="1800" dirty="0">
              <a:latin typeface="DFKai-SB" panose="03000509000000000000" pitchFamily="65" charset="-120"/>
              <a:ea typeface="DFKai-SB" panose="03000509000000000000"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BB4ECAE-73D5-48F8-AD6B-3BC73D72596E}"/>
              </a:ext>
            </a:extLst>
          </p:cNvPr>
          <p:cNvSpPr>
            <a:spLocks noGrp="1" noChangeArrowheads="1"/>
          </p:cNvSpPr>
          <p:nvPr>
            <p:ph type="title"/>
          </p:nvPr>
        </p:nvSpPr>
        <p:spPr>
          <a:xfrm>
            <a:off x="609600" y="549729"/>
            <a:ext cx="9220200" cy="854076"/>
          </a:xfrm>
        </p:spPr>
        <p:txBody>
          <a:bodyPr>
            <a:normAutofit/>
          </a:bodyPr>
          <a:lstStyle/>
          <a:p>
            <a:r>
              <a:rPr lang="en-US" altLang="zh-TW"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1. </a:t>
            </a:r>
            <a:r>
              <a:rPr lang="zh-TW" altLang="en-US"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七封書信的意義 </a:t>
            </a:r>
            <a:r>
              <a:rPr lang="en-US" altLang="zh-TW" sz="36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(3) </a:t>
            </a:r>
            <a:r>
              <a:rPr lang="zh-CN" altLang="en-US" sz="36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主的托付</a:t>
            </a:r>
            <a:endParaRPr lang="zh-TW" altLang="en-US" sz="36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
        <p:nvSpPr>
          <p:cNvPr id="6" name="Footer Placeholder 4">
            <a:extLst>
              <a:ext uri="{FF2B5EF4-FFF2-40B4-BE49-F238E27FC236}">
                <a16:creationId xmlns:a16="http://schemas.microsoft.com/office/drawing/2014/main" id="{0E17F351-E24A-4DDA-BF5F-D4CF8FF8FF2A}"/>
              </a:ext>
            </a:extLst>
          </p:cNvPr>
          <p:cNvSpPr>
            <a:spLocks noGrp="1"/>
          </p:cNvSpPr>
          <p:nvPr>
            <p:ph type="ftr" sz="quarter" idx="11"/>
          </p:nvPr>
        </p:nvSpPr>
        <p:spPr/>
        <p:txBody>
          <a:bodyPr/>
          <a:lstStyle/>
          <a:p>
            <a:r>
              <a:rPr lang="en-US" altLang="en-US"/>
              <a:t>彭約翰信息系例 - John Peng Sermon Series</a:t>
            </a:r>
          </a:p>
        </p:txBody>
      </p:sp>
      <p:sp>
        <p:nvSpPr>
          <p:cNvPr id="2" name="Slide Number Placeholder 1">
            <a:extLst>
              <a:ext uri="{FF2B5EF4-FFF2-40B4-BE49-F238E27FC236}">
                <a16:creationId xmlns:a16="http://schemas.microsoft.com/office/drawing/2014/main" id="{ACA9D6D0-08C8-4A20-A38A-2514FFF5B124}"/>
              </a:ext>
            </a:extLst>
          </p:cNvPr>
          <p:cNvSpPr>
            <a:spLocks noGrp="1"/>
          </p:cNvSpPr>
          <p:nvPr>
            <p:ph type="sldNum" sz="quarter" idx="12"/>
          </p:nvPr>
        </p:nvSpPr>
        <p:spPr/>
        <p:txBody>
          <a:bodyPr/>
          <a:lstStyle/>
          <a:p>
            <a:fld id="{E2B7332D-AB0C-489C-A64A-09ED2051922E}" type="slidenum">
              <a:rPr lang="en-US" altLang="en-US" smtClean="0"/>
              <a:pPr/>
              <a:t>10</a:t>
            </a:fld>
            <a:endParaRPr lang="en-US" altLang="en-US"/>
          </a:p>
        </p:txBody>
      </p:sp>
      <p:sp>
        <p:nvSpPr>
          <p:cNvPr id="4" name="Rectangle 2">
            <a:extLst>
              <a:ext uri="{FF2B5EF4-FFF2-40B4-BE49-F238E27FC236}">
                <a16:creationId xmlns:a16="http://schemas.microsoft.com/office/drawing/2014/main" id="{7D25A0FA-B44F-40FE-AC0A-9394F815ECF1}"/>
              </a:ext>
            </a:extLst>
          </p:cNvPr>
          <p:cNvSpPr txBox="1">
            <a:spLocks noChangeArrowheads="1"/>
          </p:cNvSpPr>
          <p:nvPr/>
        </p:nvSpPr>
        <p:spPr>
          <a:xfrm>
            <a:off x="990600" y="1571044"/>
            <a:ext cx="5486400" cy="42978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nSpc>
                <a:spcPct val="100000"/>
              </a:lnSpc>
              <a:buFont typeface="+mj-lt"/>
              <a:buAutoNum type="arabicPeriod"/>
            </a:pPr>
            <a:r>
              <a:rPr lang="zh-CN" altLang="en-US" sz="3200" dirty="0">
                <a:latin typeface="DFKai-SB" panose="03000509000000000000" pitchFamily="65" charset="-120"/>
                <a:ea typeface="DFKai-SB" panose="03000509000000000000" pitchFamily="65" charset="-120"/>
                <a:cs typeface="Times New Roman" panose="02020603050405020304" pitchFamily="18" charset="0"/>
              </a:rPr>
              <a:t>回到</a:t>
            </a:r>
            <a:r>
              <a:rPr lang="en-US" altLang="zh-CN" sz="3200" dirty="0">
                <a:latin typeface="DFKai-SB" panose="03000509000000000000" pitchFamily="65" charset="-120"/>
                <a:ea typeface="DFKai-SB" panose="03000509000000000000" pitchFamily="65" charset="-120"/>
                <a:cs typeface="Times New Roman" panose="02020603050405020304" pitchFamily="18" charset="0"/>
              </a:rPr>
              <a:t>,</a:t>
            </a:r>
            <a:r>
              <a:rPr lang="zh-CN" altLang="en-US" sz="3200" dirty="0">
                <a:latin typeface="DFKai-SB" panose="03000509000000000000" pitchFamily="65" charset="-120"/>
                <a:ea typeface="DFKai-SB" panose="03000509000000000000" pitchFamily="65" charset="-120"/>
                <a:cs typeface="Times New Roman" panose="02020603050405020304" pitchFamily="18" charset="0"/>
              </a:rPr>
              <a:t> 持守</a:t>
            </a:r>
            <a:r>
              <a:rPr lang="en-US" altLang="zh-CN" sz="3200" dirty="0">
                <a:latin typeface="DFKai-SB" panose="03000509000000000000" pitchFamily="65" charset="-120"/>
                <a:ea typeface="DFKai-SB" panose="03000509000000000000" pitchFamily="65" charset="-120"/>
                <a:cs typeface="Times New Roman" panose="02020603050405020304" pitchFamily="18" charset="0"/>
              </a:rPr>
              <a:t>:</a:t>
            </a:r>
            <a:r>
              <a:rPr lang="zh-CN" altLang="en-US" sz="3200" dirty="0">
                <a:latin typeface="DFKai-SB" panose="03000509000000000000" pitchFamily="65" charset="-120"/>
                <a:ea typeface="DFKai-SB" panose="03000509000000000000" pitchFamily="65" charset="-120"/>
              </a:rPr>
              <a:t> </a:t>
            </a:r>
            <a:r>
              <a:rPr lang="zh-CN" altLang="en-US" sz="3200" dirty="0">
                <a:latin typeface="Agency FB" panose="020B0503020202020204" pitchFamily="34" charset="0"/>
                <a:ea typeface="DFKai-SB" panose="03000509000000000000" pitchFamily="65" charset="-120"/>
              </a:rPr>
              <a:t>（</a:t>
            </a:r>
            <a:r>
              <a:rPr lang="en-US" altLang="zh-CN" sz="3200" dirty="0">
                <a:latin typeface="Times New Roman" panose="02020603050405020304" pitchFamily="18" charset="0"/>
                <a:ea typeface="DFKai-SB" panose="03000509000000000000" pitchFamily="65" charset="-120"/>
                <a:cs typeface="Times New Roman" panose="02020603050405020304" pitchFamily="18" charset="0"/>
              </a:rPr>
              <a:t>back to basics</a:t>
            </a:r>
            <a:r>
              <a:rPr lang="zh-CN" altLang="en-US" sz="3200" dirty="0">
                <a:latin typeface="DFKai-SB" panose="03000509000000000000" pitchFamily="65" charset="-120"/>
                <a:ea typeface="DFKai-SB" panose="03000509000000000000" pitchFamily="65" charset="-120"/>
              </a:rPr>
              <a:t>）</a:t>
            </a:r>
            <a:r>
              <a:rPr lang="zh-CN" altLang="en-US" sz="3200" dirty="0">
                <a:latin typeface="DFKai-SB" panose="03000509000000000000" pitchFamily="65" charset="-120"/>
                <a:ea typeface="DFKai-SB" panose="03000509000000000000" pitchFamily="65" charset="-120"/>
                <a:cs typeface="Times New Roman" panose="02020603050405020304" pitchFamily="18" charset="0"/>
              </a:rPr>
              <a:t>原文 </a:t>
            </a:r>
            <a:r>
              <a:rPr lang="en-US" altLang="zh-CN" sz="3200" b="1" dirty="0" err="1">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mnēmoneue</a:t>
            </a:r>
            <a:r>
              <a:rPr lang="zh-CN" altLang="en-US" sz="3200" b="1" dirty="0">
                <a:latin typeface="DFKai-SB" panose="03000509000000000000" pitchFamily="65" charset="-120"/>
                <a:ea typeface="DFKai-SB" panose="03000509000000000000" pitchFamily="65" charset="-120"/>
                <a:cs typeface="Times New Roman" panose="02020603050405020304" pitchFamily="18" charset="0"/>
              </a:rPr>
              <a:t>；</a:t>
            </a:r>
            <a:r>
              <a:rPr lang="zh-CN" altLang="en-US" sz="3200" dirty="0">
                <a:latin typeface="DFKai-SB" panose="03000509000000000000" pitchFamily="65" charset="-120"/>
                <a:ea typeface="DFKai-SB" panose="03000509000000000000" pitchFamily="65" charset="-120"/>
                <a:cs typeface="Times New Roman" panose="02020603050405020304" pitchFamily="18" charset="0"/>
              </a:rPr>
              <a:t>聖經新譯本</a:t>
            </a:r>
            <a:r>
              <a:rPr lang="en-US" altLang="zh-CN" sz="3200" dirty="0">
                <a:latin typeface="DFKai-SB" panose="03000509000000000000" pitchFamily="65" charset="-120"/>
                <a:ea typeface="DFKai-SB" panose="03000509000000000000" pitchFamily="65" charset="-120"/>
                <a:cs typeface="Times New Roman" panose="02020603050405020304" pitchFamily="18" charset="0"/>
              </a:rPr>
              <a:t>:</a:t>
            </a:r>
            <a:r>
              <a:rPr lang="zh-CN" altLang="en-US" sz="3200" dirty="0">
                <a:latin typeface="DFKai-SB" panose="03000509000000000000" pitchFamily="65" charset="-120"/>
                <a:ea typeface="DFKai-SB" panose="03000509000000000000" pitchFamily="65" charset="-120"/>
                <a:cs typeface="Times New Roman" panose="02020603050405020304" pitchFamily="18" charset="0"/>
              </a:rPr>
              <a:t>回想</a:t>
            </a:r>
            <a:endParaRPr lang="en-US" altLang="zh-CN" sz="3200" dirty="0">
              <a:latin typeface="DFKai-SB" panose="03000509000000000000" pitchFamily="65" charset="-120"/>
              <a:ea typeface="DFKai-SB" panose="03000509000000000000" pitchFamily="65" charset="-120"/>
              <a:cs typeface="Times New Roman" panose="02020603050405020304" pitchFamily="18" charset="0"/>
            </a:endParaRPr>
          </a:p>
          <a:p>
            <a:pPr marL="514350" indent="-514350">
              <a:lnSpc>
                <a:spcPct val="100000"/>
              </a:lnSpc>
              <a:buFont typeface="+mj-lt"/>
              <a:buAutoNum type="arabicPeriod"/>
            </a:pPr>
            <a:r>
              <a:rPr lang="zh-CN" altLang="en-US" sz="3200" dirty="0">
                <a:latin typeface="DFKai-SB" panose="03000509000000000000" pitchFamily="65" charset="-120"/>
                <a:ea typeface="DFKai-SB" panose="03000509000000000000" pitchFamily="65" charset="-120"/>
                <a:cs typeface="Times New Roman" panose="02020603050405020304" pitchFamily="18" charset="0"/>
              </a:rPr>
              <a:t>起初：原文 </a:t>
            </a:r>
            <a:r>
              <a:rPr lang="en-US" sz="3200" b="1" dirty="0">
                <a:solidFill>
                  <a:srgbClr val="FFFF00"/>
                </a:solidFill>
                <a:effectLst/>
                <a:latin typeface="Times New Roman" panose="02020603050405020304" pitchFamily="18" charset="0"/>
                <a:ea typeface="DFKai-SB" panose="03000509000000000000" pitchFamily="65" charset="-120"/>
                <a:cs typeface="Times New Roman" panose="02020603050405020304" pitchFamily="18" charset="0"/>
              </a:rPr>
              <a:t>π</a:t>
            </a:r>
            <a:r>
              <a:rPr lang="en-US" sz="3200" b="1" dirty="0" err="1">
                <a:solidFill>
                  <a:srgbClr val="FFFF00"/>
                </a:solidFill>
                <a:effectLst/>
                <a:latin typeface="Times New Roman" panose="02020603050405020304" pitchFamily="18" charset="0"/>
                <a:ea typeface="DFKai-SB" panose="03000509000000000000" pitchFamily="65" charset="-120"/>
                <a:cs typeface="Times New Roman" panose="02020603050405020304" pitchFamily="18" charset="0"/>
              </a:rPr>
              <a:t>ρώτην</a:t>
            </a:r>
            <a:r>
              <a:rPr lang="zh-CN" altLang="en-US" sz="3200" b="1" dirty="0">
                <a:solidFill>
                  <a:srgbClr val="FFFF00"/>
                </a:solidFill>
                <a:effectLst/>
                <a:latin typeface="DFKai-SB" panose="03000509000000000000" pitchFamily="65" charset="-120"/>
                <a:ea typeface="DFKai-SB" panose="03000509000000000000" pitchFamily="65" charset="-120"/>
              </a:rPr>
              <a:t>；</a:t>
            </a:r>
            <a:r>
              <a:rPr lang="zh-CN" altLang="en-US" sz="3200" dirty="0">
                <a:latin typeface="DFKai-SB" panose="03000509000000000000" pitchFamily="65" charset="-120"/>
                <a:ea typeface="DFKai-SB" panose="03000509000000000000" pitchFamily="65" charset="-120"/>
                <a:cs typeface="Times New Roman" panose="02020603050405020304" pitchFamily="18" charset="0"/>
              </a:rPr>
              <a:t>首先的，優質的</a:t>
            </a:r>
            <a:r>
              <a:rPr lang="en-US" altLang="zh-CN" sz="3200" dirty="0">
                <a:latin typeface="DFKai-SB" panose="03000509000000000000" pitchFamily="65" charset="-120"/>
                <a:ea typeface="DFKai-SB" panose="03000509000000000000" pitchFamily="65" charset="-120"/>
                <a:cs typeface="Times New Roman" panose="02020603050405020304" pitchFamily="18" charset="0"/>
              </a:rPr>
              <a:t>;</a:t>
            </a:r>
            <a:r>
              <a:rPr lang="zh-TW" altLang="en-US" sz="3200" dirty="0">
                <a:latin typeface="DFKai-SB" panose="03000509000000000000" pitchFamily="65" charset="-120"/>
                <a:ea typeface="DFKai-SB" panose="03000509000000000000" pitchFamily="65" charset="-120"/>
                <a:cs typeface="Times New Roman" panose="02020603050405020304" pitchFamily="18" charset="0"/>
              </a:rPr>
              <a:t> 這</a:t>
            </a:r>
            <a:r>
              <a:rPr lang="zh-CN" altLang="en-US" sz="3200" dirty="0">
                <a:latin typeface="DFKai-SB" panose="03000509000000000000" pitchFamily="65" charset="-120"/>
                <a:ea typeface="DFKai-SB" panose="03000509000000000000" pitchFamily="65" charset="-120"/>
                <a:cs typeface="Times New Roman" panose="02020603050405020304" pitchFamily="18" charset="0"/>
              </a:rPr>
              <a:t>些</a:t>
            </a:r>
            <a:r>
              <a:rPr lang="zh-TW" altLang="en-US" sz="3200" dirty="0">
                <a:latin typeface="DFKai-SB" panose="03000509000000000000" pitchFamily="65" charset="-120"/>
                <a:ea typeface="DFKai-SB" panose="03000509000000000000" pitchFamily="65" charset="-120"/>
                <a:cs typeface="Times New Roman" panose="02020603050405020304" pitchFamily="18" charset="0"/>
              </a:rPr>
              <a:t>是教會的異象，使命，和負擔</a:t>
            </a:r>
            <a:endParaRPr lang="en-US" altLang="zh-CN" sz="3200" dirty="0">
              <a:latin typeface="DFKai-SB" panose="03000509000000000000" pitchFamily="65" charset="-120"/>
              <a:ea typeface="DFKai-SB" panose="03000509000000000000" pitchFamily="65" charset="-12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62FB31F0-7506-470D-BAB9-2747C44CC9BB}"/>
              </a:ext>
            </a:extLst>
          </p:cNvPr>
          <p:cNvGraphicFramePr>
            <a:graphicFrameLocks noGrp="1"/>
          </p:cNvGraphicFramePr>
          <p:nvPr>
            <p:extLst>
              <p:ext uri="{D42A27DB-BD31-4B8C-83A1-F6EECF244321}">
                <p14:modId xmlns:p14="http://schemas.microsoft.com/office/powerpoint/2010/main" val="2930154131"/>
              </p:ext>
            </p:extLst>
          </p:nvPr>
        </p:nvGraphicFramePr>
        <p:xfrm>
          <a:off x="7086600" y="1886632"/>
          <a:ext cx="4114800" cy="3962400"/>
        </p:xfrm>
        <a:graphic>
          <a:graphicData uri="http://schemas.openxmlformats.org/drawingml/2006/table">
            <a:tbl>
              <a:tblPr firstRow="1" firstCol="1" bandRow="1">
                <a:tableStyleId>{5C22544A-7EE6-4342-B048-85BDC9FD1C3A}</a:tableStyleId>
              </a:tblPr>
              <a:tblGrid>
                <a:gridCol w="1616574">
                  <a:extLst>
                    <a:ext uri="{9D8B030D-6E8A-4147-A177-3AD203B41FA5}">
                      <a16:colId xmlns:a16="http://schemas.microsoft.com/office/drawing/2014/main" val="3159712041"/>
                    </a:ext>
                  </a:extLst>
                </a:gridCol>
                <a:gridCol w="2498226">
                  <a:extLst>
                    <a:ext uri="{9D8B030D-6E8A-4147-A177-3AD203B41FA5}">
                      <a16:colId xmlns:a16="http://schemas.microsoft.com/office/drawing/2014/main" val="248056841"/>
                    </a:ext>
                  </a:extLst>
                </a:gridCol>
              </a:tblGrid>
              <a:tr h="495300">
                <a:tc>
                  <a:txBody>
                    <a:bodyPr/>
                    <a:lstStyle/>
                    <a:p>
                      <a:pPr marL="0" marR="0" indent="-228600">
                        <a:spcBef>
                          <a:spcPts val="0"/>
                        </a:spcBef>
                        <a:spcAft>
                          <a:spcPts val="0"/>
                        </a:spcAft>
                      </a:pPr>
                      <a:r>
                        <a:rPr lang="zh-CN" sz="2800">
                          <a:effectLst/>
                          <a:latin typeface="DFKai-SB" panose="03000509000000000000" pitchFamily="65" charset="-120"/>
                          <a:ea typeface="DFKai-SB" panose="03000509000000000000" pitchFamily="65" charset="-120"/>
                        </a:rPr>
                        <a:t>教会</a:t>
                      </a:r>
                      <a:endParaRPr lang="en-US" sz="2800">
                        <a:effectLst/>
                        <a:latin typeface="DFKai-SB" panose="03000509000000000000" pitchFamily="65" charset="-120"/>
                        <a:ea typeface="DFKai-SB" panose="03000509000000000000" pitchFamily="65" charset="-120"/>
                      </a:endParaRPr>
                    </a:p>
                  </a:txBody>
                  <a:tcPr marL="68580" marR="68580" marT="0" marB="0"/>
                </a:tc>
                <a:tc>
                  <a:txBody>
                    <a:bodyPr/>
                    <a:lstStyle/>
                    <a:p>
                      <a:pPr marL="0" marR="0" indent="-228600">
                        <a:spcBef>
                          <a:spcPts val="0"/>
                        </a:spcBef>
                        <a:spcAft>
                          <a:spcPts val="0"/>
                        </a:spcAft>
                      </a:pPr>
                      <a:r>
                        <a:rPr lang="zh-CN" sz="2800" dirty="0">
                          <a:effectLst/>
                          <a:latin typeface="DFKai-SB" panose="03000509000000000000" pitchFamily="65" charset="-120"/>
                          <a:ea typeface="DFKai-SB" panose="03000509000000000000" pitchFamily="65" charset="-120"/>
                        </a:rPr>
                        <a:t>回到</a:t>
                      </a:r>
                      <a:r>
                        <a:rPr lang="en-US" sz="2800" dirty="0">
                          <a:effectLst/>
                          <a:latin typeface="DFKai-SB" panose="03000509000000000000" pitchFamily="65" charset="-120"/>
                          <a:ea typeface="DFKai-SB" panose="03000509000000000000" pitchFamily="65" charset="-120"/>
                        </a:rPr>
                        <a:t>/</a:t>
                      </a:r>
                      <a:r>
                        <a:rPr lang="zh-CN" sz="2800" dirty="0">
                          <a:effectLst/>
                          <a:latin typeface="DFKai-SB" panose="03000509000000000000" pitchFamily="65" charset="-120"/>
                          <a:ea typeface="DFKai-SB" panose="03000509000000000000" pitchFamily="65" charset="-120"/>
                        </a:rPr>
                        <a:t>持守起初</a:t>
                      </a:r>
                      <a:endParaRPr lang="en-US" sz="2800" dirty="0">
                        <a:effectLst/>
                        <a:latin typeface="DFKai-SB" panose="03000509000000000000" pitchFamily="65" charset="-120"/>
                        <a:ea typeface="DFKai-SB" panose="03000509000000000000" pitchFamily="65" charset="-120"/>
                      </a:endParaRPr>
                    </a:p>
                  </a:txBody>
                  <a:tcPr marL="68580" marR="68580" marT="0" marB="0"/>
                </a:tc>
                <a:extLst>
                  <a:ext uri="{0D108BD9-81ED-4DB2-BD59-A6C34878D82A}">
                    <a16:rowId xmlns:a16="http://schemas.microsoft.com/office/drawing/2014/main" val="316442000"/>
                  </a:ext>
                </a:extLst>
              </a:tr>
              <a:tr h="495300">
                <a:tc>
                  <a:txBody>
                    <a:bodyPr/>
                    <a:lstStyle/>
                    <a:p>
                      <a:pPr marL="0" marR="0" indent="-228600">
                        <a:spcBef>
                          <a:spcPts val="0"/>
                        </a:spcBef>
                        <a:spcAft>
                          <a:spcPts val="0"/>
                        </a:spcAft>
                      </a:pPr>
                      <a:r>
                        <a:rPr lang="zh-CN" sz="2800">
                          <a:effectLst/>
                          <a:latin typeface="DFKai-SB" panose="03000509000000000000" pitchFamily="65" charset="-120"/>
                          <a:ea typeface="DFKai-SB" panose="03000509000000000000" pitchFamily="65" charset="-120"/>
                        </a:rPr>
                        <a:t>以弗所</a:t>
                      </a:r>
                      <a:endParaRPr lang="en-US" sz="2800">
                        <a:effectLst/>
                        <a:latin typeface="DFKai-SB" panose="03000509000000000000" pitchFamily="65" charset="-120"/>
                        <a:ea typeface="DFKai-SB" panose="03000509000000000000" pitchFamily="65" charset="-120"/>
                      </a:endParaRPr>
                    </a:p>
                  </a:txBody>
                  <a:tcPr marL="68580" marR="68580" marT="0" marB="0"/>
                </a:tc>
                <a:tc>
                  <a:txBody>
                    <a:bodyPr/>
                    <a:lstStyle/>
                    <a:p>
                      <a:pPr marL="0" marR="0" indent="-228600">
                        <a:spcBef>
                          <a:spcPts val="0"/>
                        </a:spcBef>
                        <a:spcAft>
                          <a:spcPts val="0"/>
                        </a:spcAft>
                      </a:pPr>
                      <a:r>
                        <a:rPr lang="zh-CN" altLang="en-US" sz="2800" dirty="0">
                          <a:effectLst/>
                          <a:latin typeface="DFKai-SB" panose="03000509000000000000" pitchFamily="65" charset="-120"/>
                          <a:ea typeface="DFKai-SB" panose="03000509000000000000" pitchFamily="65" charset="-120"/>
                        </a:rPr>
                        <a:t>愛心</a:t>
                      </a:r>
                      <a:endParaRPr lang="en-US" sz="2800" dirty="0">
                        <a:effectLst/>
                        <a:latin typeface="DFKai-SB" panose="03000509000000000000" pitchFamily="65" charset="-120"/>
                        <a:ea typeface="DFKai-SB" panose="03000509000000000000" pitchFamily="65" charset="-120"/>
                      </a:endParaRPr>
                    </a:p>
                  </a:txBody>
                  <a:tcPr marL="68580" marR="68580" marT="0" marB="0"/>
                </a:tc>
                <a:extLst>
                  <a:ext uri="{0D108BD9-81ED-4DB2-BD59-A6C34878D82A}">
                    <a16:rowId xmlns:a16="http://schemas.microsoft.com/office/drawing/2014/main" val="3079195185"/>
                  </a:ext>
                </a:extLst>
              </a:tr>
              <a:tr h="495300">
                <a:tc>
                  <a:txBody>
                    <a:bodyPr/>
                    <a:lstStyle/>
                    <a:p>
                      <a:pPr marL="0" marR="0" indent="-228600">
                        <a:spcBef>
                          <a:spcPts val="0"/>
                        </a:spcBef>
                        <a:spcAft>
                          <a:spcPts val="0"/>
                        </a:spcAft>
                      </a:pPr>
                      <a:r>
                        <a:rPr lang="zh-CN" sz="2800">
                          <a:effectLst/>
                          <a:latin typeface="DFKai-SB" panose="03000509000000000000" pitchFamily="65" charset="-120"/>
                          <a:ea typeface="DFKai-SB" panose="03000509000000000000" pitchFamily="65" charset="-120"/>
                        </a:rPr>
                        <a:t>士每拿</a:t>
                      </a:r>
                      <a:endParaRPr lang="en-US" sz="2800">
                        <a:effectLst/>
                        <a:latin typeface="DFKai-SB" panose="03000509000000000000" pitchFamily="65" charset="-120"/>
                        <a:ea typeface="DFKai-SB" panose="03000509000000000000" pitchFamily="65" charset="-120"/>
                      </a:endParaRPr>
                    </a:p>
                  </a:txBody>
                  <a:tcPr marL="68580" marR="68580" marT="0" marB="0"/>
                </a:tc>
                <a:tc>
                  <a:txBody>
                    <a:bodyPr/>
                    <a:lstStyle/>
                    <a:p>
                      <a:pPr marL="0" marR="0" indent="-228600">
                        <a:spcBef>
                          <a:spcPts val="0"/>
                        </a:spcBef>
                        <a:spcAft>
                          <a:spcPts val="0"/>
                        </a:spcAft>
                      </a:pPr>
                      <a:r>
                        <a:rPr lang="zh-CN" altLang="en-US" sz="2800" dirty="0">
                          <a:effectLst/>
                          <a:latin typeface="DFKai-SB" panose="03000509000000000000" pitchFamily="65" charset="-120"/>
                          <a:ea typeface="DFKai-SB" panose="03000509000000000000" pitchFamily="65" charset="-120"/>
                        </a:rPr>
                        <a:t>見證</a:t>
                      </a:r>
                      <a:endParaRPr lang="en-US" sz="2800" dirty="0">
                        <a:effectLst/>
                        <a:latin typeface="DFKai-SB" panose="03000509000000000000" pitchFamily="65" charset="-120"/>
                        <a:ea typeface="DFKai-SB" panose="03000509000000000000" pitchFamily="65" charset="-120"/>
                      </a:endParaRPr>
                    </a:p>
                  </a:txBody>
                  <a:tcPr marL="68580" marR="68580" marT="0" marB="0"/>
                </a:tc>
                <a:extLst>
                  <a:ext uri="{0D108BD9-81ED-4DB2-BD59-A6C34878D82A}">
                    <a16:rowId xmlns:a16="http://schemas.microsoft.com/office/drawing/2014/main" val="132256543"/>
                  </a:ext>
                </a:extLst>
              </a:tr>
              <a:tr h="495300">
                <a:tc>
                  <a:txBody>
                    <a:bodyPr/>
                    <a:lstStyle/>
                    <a:p>
                      <a:pPr marL="0" marR="0" indent="-228600">
                        <a:spcBef>
                          <a:spcPts val="0"/>
                        </a:spcBef>
                        <a:spcAft>
                          <a:spcPts val="0"/>
                        </a:spcAft>
                      </a:pPr>
                      <a:r>
                        <a:rPr lang="zh-CN" sz="2800">
                          <a:effectLst/>
                          <a:latin typeface="DFKai-SB" panose="03000509000000000000" pitchFamily="65" charset="-120"/>
                          <a:ea typeface="DFKai-SB" panose="03000509000000000000" pitchFamily="65" charset="-120"/>
                        </a:rPr>
                        <a:t>别迦摩</a:t>
                      </a:r>
                      <a:endParaRPr lang="en-US" sz="2800">
                        <a:effectLst/>
                        <a:latin typeface="DFKai-SB" panose="03000509000000000000" pitchFamily="65" charset="-120"/>
                        <a:ea typeface="DFKai-SB" panose="03000509000000000000" pitchFamily="65" charset="-120"/>
                      </a:endParaRPr>
                    </a:p>
                  </a:txBody>
                  <a:tcPr marL="68580" marR="68580" marT="0" marB="0"/>
                </a:tc>
                <a:tc>
                  <a:txBody>
                    <a:bodyPr/>
                    <a:lstStyle/>
                    <a:p>
                      <a:pPr marL="0" marR="0" indent="-228600">
                        <a:spcBef>
                          <a:spcPts val="0"/>
                        </a:spcBef>
                        <a:spcAft>
                          <a:spcPts val="0"/>
                        </a:spcAft>
                      </a:pPr>
                      <a:r>
                        <a:rPr lang="zh-CN" sz="2800" dirty="0">
                          <a:effectLst/>
                          <a:latin typeface="DFKai-SB" panose="03000509000000000000" pitchFamily="65" charset="-120"/>
                          <a:ea typeface="DFKai-SB" panose="03000509000000000000" pitchFamily="65" charset="-120"/>
                        </a:rPr>
                        <a:t>纯一</a:t>
                      </a:r>
                      <a:r>
                        <a:rPr lang="en-US" altLang="zh-CN" sz="2800" dirty="0">
                          <a:effectLst/>
                          <a:latin typeface="DFKai-SB" panose="03000509000000000000" pitchFamily="65" charset="-120"/>
                          <a:ea typeface="DFKai-SB" panose="03000509000000000000" pitchFamily="65" charset="-120"/>
                        </a:rPr>
                        <a:t> (</a:t>
                      </a:r>
                      <a:r>
                        <a:rPr lang="zh-CN" altLang="en-US" sz="2800" dirty="0">
                          <a:effectLst/>
                          <a:latin typeface="DFKai-SB" panose="03000509000000000000" pitchFamily="65" charset="-120"/>
                          <a:ea typeface="DFKai-SB" panose="03000509000000000000" pitchFamily="65" charset="-120"/>
                        </a:rPr>
                        <a:t>名和道）</a:t>
                      </a:r>
                      <a:endParaRPr lang="en-US" sz="2800" dirty="0">
                        <a:effectLst/>
                        <a:latin typeface="DFKai-SB" panose="03000509000000000000" pitchFamily="65" charset="-120"/>
                        <a:ea typeface="DFKai-SB" panose="03000509000000000000" pitchFamily="65" charset="-120"/>
                      </a:endParaRPr>
                    </a:p>
                  </a:txBody>
                  <a:tcPr marL="68580" marR="68580" marT="0" marB="0"/>
                </a:tc>
                <a:extLst>
                  <a:ext uri="{0D108BD9-81ED-4DB2-BD59-A6C34878D82A}">
                    <a16:rowId xmlns:a16="http://schemas.microsoft.com/office/drawing/2014/main" val="959369530"/>
                  </a:ext>
                </a:extLst>
              </a:tr>
              <a:tr h="495300">
                <a:tc>
                  <a:txBody>
                    <a:bodyPr/>
                    <a:lstStyle/>
                    <a:p>
                      <a:pPr marL="0" marR="0" indent="-228600">
                        <a:spcBef>
                          <a:spcPts val="0"/>
                        </a:spcBef>
                        <a:spcAft>
                          <a:spcPts val="0"/>
                        </a:spcAft>
                      </a:pPr>
                      <a:r>
                        <a:rPr lang="zh-CN" sz="2800">
                          <a:effectLst/>
                          <a:latin typeface="DFKai-SB" panose="03000509000000000000" pitchFamily="65" charset="-120"/>
                          <a:ea typeface="DFKai-SB" panose="03000509000000000000" pitchFamily="65" charset="-120"/>
                        </a:rPr>
                        <a:t>推雅推喇</a:t>
                      </a:r>
                      <a:endParaRPr lang="en-US" sz="2800">
                        <a:effectLst/>
                        <a:latin typeface="DFKai-SB" panose="03000509000000000000" pitchFamily="65" charset="-120"/>
                        <a:ea typeface="DFKai-SB" panose="03000509000000000000" pitchFamily="65" charset="-120"/>
                      </a:endParaRPr>
                    </a:p>
                  </a:txBody>
                  <a:tcPr marL="68580" marR="68580" marT="0" marB="0"/>
                </a:tc>
                <a:tc>
                  <a:txBody>
                    <a:bodyPr/>
                    <a:lstStyle/>
                    <a:p>
                      <a:pPr marL="0" marR="0" indent="-228600">
                        <a:spcBef>
                          <a:spcPts val="0"/>
                        </a:spcBef>
                        <a:spcAft>
                          <a:spcPts val="0"/>
                        </a:spcAft>
                      </a:pPr>
                      <a:r>
                        <a:rPr lang="zh-CN" altLang="en-US" sz="2800" dirty="0">
                          <a:effectLst/>
                          <a:latin typeface="DFKai-SB" panose="03000509000000000000" pitchFamily="65" charset="-120"/>
                          <a:ea typeface="DFKai-SB" panose="03000509000000000000" pitchFamily="65" charset="-120"/>
                        </a:rPr>
                        <a:t>教訓</a:t>
                      </a:r>
                      <a:endParaRPr lang="en-US" sz="2800" dirty="0">
                        <a:effectLst/>
                        <a:latin typeface="DFKai-SB" panose="03000509000000000000" pitchFamily="65" charset="-120"/>
                        <a:ea typeface="DFKai-SB" panose="03000509000000000000" pitchFamily="65" charset="-120"/>
                      </a:endParaRPr>
                    </a:p>
                  </a:txBody>
                  <a:tcPr marL="68580" marR="68580" marT="0" marB="0"/>
                </a:tc>
                <a:extLst>
                  <a:ext uri="{0D108BD9-81ED-4DB2-BD59-A6C34878D82A}">
                    <a16:rowId xmlns:a16="http://schemas.microsoft.com/office/drawing/2014/main" val="1922235698"/>
                  </a:ext>
                </a:extLst>
              </a:tr>
              <a:tr h="495300">
                <a:tc>
                  <a:txBody>
                    <a:bodyPr/>
                    <a:lstStyle/>
                    <a:p>
                      <a:pPr marL="0" marR="0" indent="-228600">
                        <a:spcBef>
                          <a:spcPts val="0"/>
                        </a:spcBef>
                        <a:spcAft>
                          <a:spcPts val="0"/>
                        </a:spcAft>
                      </a:pPr>
                      <a:r>
                        <a:rPr lang="zh-CN" sz="2800">
                          <a:effectLst/>
                          <a:latin typeface="DFKai-SB" panose="03000509000000000000" pitchFamily="65" charset="-120"/>
                          <a:ea typeface="DFKai-SB" panose="03000509000000000000" pitchFamily="65" charset="-120"/>
                        </a:rPr>
                        <a:t>撒狄</a:t>
                      </a:r>
                      <a:endParaRPr lang="en-US" sz="2800">
                        <a:effectLst/>
                        <a:latin typeface="DFKai-SB" panose="03000509000000000000" pitchFamily="65" charset="-120"/>
                        <a:ea typeface="DFKai-SB" panose="03000509000000000000" pitchFamily="65" charset="-120"/>
                      </a:endParaRPr>
                    </a:p>
                  </a:txBody>
                  <a:tcPr marL="68580" marR="68580" marT="0" marB="0"/>
                </a:tc>
                <a:tc>
                  <a:txBody>
                    <a:bodyPr/>
                    <a:lstStyle/>
                    <a:p>
                      <a:pPr marL="0" marR="0" indent="-228600">
                        <a:spcBef>
                          <a:spcPts val="0"/>
                        </a:spcBef>
                        <a:spcAft>
                          <a:spcPts val="0"/>
                        </a:spcAft>
                      </a:pPr>
                      <a:r>
                        <a:rPr lang="zh-CN" sz="2800" dirty="0">
                          <a:effectLst/>
                          <a:latin typeface="DFKai-SB" panose="03000509000000000000" pitchFamily="65" charset="-120"/>
                          <a:ea typeface="DFKai-SB" panose="03000509000000000000" pitchFamily="65" charset="-120"/>
                        </a:rPr>
                        <a:t>警醒</a:t>
                      </a:r>
                      <a:endParaRPr lang="en-US" sz="2800" dirty="0">
                        <a:effectLst/>
                        <a:latin typeface="DFKai-SB" panose="03000509000000000000" pitchFamily="65" charset="-120"/>
                        <a:ea typeface="DFKai-SB" panose="03000509000000000000" pitchFamily="65" charset="-120"/>
                      </a:endParaRPr>
                    </a:p>
                  </a:txBody>
                  <a:tcPr marL="68580" marR="68580" marT="0" marB="0"/>
                </a:tc>
                <a:extLst>
                  <a:ext uri="{0D108BD9-81ED-4DB2-BD59-A6C34878D82A}">
                    <a16:rowId xmlns:a16="http://schemas.microsoft.com/office/drawing/2014/main" val="3608286472"/>
                  </a:ext>
                </a:extLst>
              </a:tr>
              <a:tr h="495300">
                <a:tc>
                  <a:txBody>
                    <a:bodyPr/>
                    <a:lstStyle/>
                    <a:p>
                      <a:pPr marL="0" marR="0" indent="-228600">
                        <a:spcBef>
                          <a:spcPts val="0"/>
                        </a:spcBef>
                        <a:spcAft>
                          <a:spcPts val="0"/>
                        </a:spcAft>
                      </a:pPr>
                      <a:r>
                        <a:rPr lang="zh-CN" sz="2800">
                          <a:effectLst/>
                          <a:latin typeface="DFKai-SB" panose="03000509000000000000" pitchFamily="65" charset="-120"/>
                          <a:ea typeface="DFKai-SB" panose="03000509000000000000" pitchFamily="65" charset="-120"/>
                        </a:rPr>
                        <a:t>非拉铁非</a:t>
                      </a:r>
                      <a:endParaRPr lang="en-US" sz="2800">
                        <a:effectLst/>
                        <a:latin typeface="DFKai-SB" panose="03000509000000000000" pitchFamily="65" charset="-120"/>
                        <a:ea typeface="DFKai-SB" panose="03000509000000000000" pitchFamily="65" charset="-120"/>
                      </a:endParaRPr>
                    </a:p>
                  </a:txBody>
                  <a:tcPr marL="68580" marR="68580" marT="0" marB="0"/>
                </a:tc>
                <a:tc>
                  <a:txBody>
                    <a:bodyPr/>
                    <a:lstStyle/>
                    <a:p>
                      <a:pPr marL="0" marR="0" indent="-228600">
                        <a:spcBef>
                          <a:spcPts val="0"/>
                        </a:spcBef>
                        <a:spcAft>
                          <a:spcPts val="0"/>
                        </a:spcAft>
                      </a:pPr>
                      <a:r>
                        <a:rPr lang="zh-CN" sz="2800" dirty="0">
                          <a:effectLst/>
                          <a:latin typeface="DFKai-SB" panose="03000509000000000000" pitchFamily="65" charset="-120"/>
                          <a:ea typeface="DFKai-SB" panose="03000509000000000000" pitchFamily="65" charset="-120"/>
                        </a:rPr>
                        <a:t>忍耐</a:t>
                      </a:r>
                      <a:endParaRPr lang="en-US" sz="2800" dirty="0">
                        <a:effectLst/>
                        <a:latin typeface="DFKai-SB" panose="03000509000000000000" pitchFamily="65" charset="-120"/>
                        <a:ea typeface="DFKai-SB" panose="03000509000000000000" pitchFamily="65" charset="-120"/>
                      </a:endParaRPr>
                    </a:p>
                  </a:txBody>
                  <a:tcPr marL="68580" marR="68580" marT="0" marB="0"/>
                </a:tc>
                <a:extLst>
                  <a:ext uri="{0D108BD9-81ED-4DB2-BD59-A6C34878D82A}">
                    <a16:rowId xmlns:a16="http://schemas.microsoft.com/office/drawing/2014/main" val="2285174153"/>
                  </a:ext>
                </a:extLst>
              </a:tr>
              <a:tr h="495300">
                <a:tc>
                  <a:txBody>
                    <a:bodyPr/>
                    <a:lstStyle/>
                    <a:p>
                      <a:pPr marL="0" marR="0" indent="-228600">
                        <a:spcBef>
                          <a:spcPts val="0"/>
                        </a:spcBef>
                        <a:spcAft>
                          <a:spcPts val="0"/>
                        </a:spcAft>
                      </a:pPr>
                      <a:r>
                        <a:rPr lang="zh-CN" sz="2800">
                          <a:effectLst/>
                          <a:latin typeface="DFKai-SB" panose="03000509000000000000" pitchFamily="65" charset="-120"/>
                          <a:ea typeface="DFKai-SB" panose="03000509000000000000" pitchFamily="65" charset="-120"/>
                        </a:rPr>
                        <a:t>老底嘉</a:t>
                      </a:r>
                      <a:endParaRPr lang="en-US" sz="2800">
                        <a:effectLst/>
                        <a:latin typeface="DFKai-SB" panose="03000509000000000000" pitchFamily="65" charset="-120"/>
                        <a:ea typeface="DFKai-SB" panose="03000509000000000000" pitchFamily="65" charset="-120"/>
                      </a:endParaRPr>
                    </a:p>
                  </a:txBody>
                  <a:tcPr marL="68580" marR="68580" marT="0" marB="0"/>
                </a:tc>
                <a:tc>
                  <a:txBody>
                    <a:bodyPr/>
                    <a:lstStyle/>
                    <a:p>
                      <a:pPr marL="0" marR="0" indent="-228600">
                        <a:spcBef>
                          <a:spcPts val="0"/>
                        </a:spcBef>
                        <a:spcAft>
                          <a:spcPts val="0"/>
                        </a:spcAft>
                      </a:pPr>
                      <a:r>
                        <a:rPr lang="zh-CN" altLang="en-US" sz="2800" dirty="0">
                          <a:effectLst/>
                          <a:latin typeface="DFKai-SB" panose="03000509000000000000" pitchFamily="65" charset="-120"/>
                          <a:ea typeface="DFKai-SB" panose="03000509000000000000" pitchFamily="65" charset="-120"/>
                        </a:rPr>
                        <a:t>火熱</a:t>
                      </a:r>
                      <a:endParaRPr lang="en-US" sz="2800" dirty="0">
                        <a:effectLst/>
                        <a:latin typeface="DFKai-SB" panose="03000509000000000000" pitchFamily="65" charset="-120"/>
                        <a:ea typeface="DFKai-SB" panose="03000509000000000000" pitchFamily="65" charset="-120"/>
                      </a:endParaRPr>
                    </a:p>
                  </a:txBody>
                  <a:tcPr marL="68580" marR="68580" marT="0" marB="0"/>
                </a:tc>
                <a:extLst>
                  <a:ext uri="{0D108BD9-81ED-4DB2-BD59-A6C34878D82A}">
                    <a16:rowId xmlns:a16="http://schemas.microsoft.com/office/drawing/2014/main" val="1959500815"/>
                  </a:ext>
                </a:extLst>
              </a:tr>
            </a:tbl>
          </a:graphicData>
        </a:graphic>
      </p:graphicFrame>
      <p:sp>
        <p:nvSpPr>
          <p:cNvPr id="7" name="TextBox 6">
            <a:extLst>
              <a:ext uri="{FF2B5EF4-FFF2-40B4-BE49-F238E27FC236}">
                <a16:creationId xmlns:a16="http://schemas.microsoft.com/office/drawing/2014/main" id="{FAF028D3-474D-4AEC-A5AA-23EEE0E54D1D}"/>
              </a:ext>
            </a:extLst>
          </p:cNvPr>
          <p:cNvSpPr txBox="1"/>
          <p:nvPr/>
        </p:nvSpPr>
        <p:spPr>
          <a:xfrm>
            <a:off x="152400" y="6351236"/>
            <a:ext cx="1905000" cy="369332"/>
          </a:xfrm>
          <a:prstGeom prst="rect">
            <a:avLst/>
          </a:prstGeom>
          <a:noFill/>
        </p:spPr>
        <p:txBody>
          <a:bodyPr wrap="square" rtlCol="0">
            <a:spAutoFit/>
          </a:bodyPr>
          <a:lstStyle/>
          <a:p>
            <a:r>
              <a:rPr lang="en-US" dirty="0"/>
              <a:t>Illustration #2</a:t>
            </a:r>
            <a:r>
              <a:rPr lang="zh-CN" altLang="en-US" dirty="0"/>
              <a:t>，</a:t>
            </a:r>
            <a:r>
              <a:rPr lang="en-US" altLang="zh-CN" dirty="0"/>
              <a:t>3</a:t>
            </a:r>
            <a:endParaRPr lang="en-US" dirty="0"/>
          </a:p>
        </p:txBody>
      </p:sp>
    </p:spTree>
    <p:extLst>
      <p:ext uri="{BB962C8B-B14F-4D97-AF65-F5344CB8AC3E}">
        <p14:creationId xmlns:p14="http://schemas.microsoft.com/office/powerpoint/2010/main" val="1342331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EF155C67-07AA-4BB8-9865-429C13DA46CF}"/>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彭約翰信息系例 - John Peng Sermon Series</a:t>
            </a:r>
          </a:p>
        </p:txBody>
      </p:sp>
      <p:sp>
        <p:nvSpPr>
          <p:cNvPr id="2" name="Slide Number Placeholder 1">
            <a:extLst>
              <a:ext uri="{FF2B5EF4-FFF2-40B4-BE49-F238E27FC236}">
                <a16:creationId xmlns:a16="http://schemas.microsoft.com/office/drawing/2014/main" id="{4E5D6B81-4100-4CEC-9061-81A070E386B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B7332D-AB0C-489C-A64A-09ED2051922E}" type="slidenum">
              <a:rPr kumimoji="0" lang="en-US" alt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C5AB8254-78A1-4DF5-B1F1-E871A2E943A0}"/>
              </a:ext>
            </a:extLst>
          </p:cNvPr>
          <p:cNvSpPr txBox="1">
            <a:spLocks noChangeArrowheads="1"/>
          </p:cNvSpPr>
          <p:nvPr/>
        </p:nvSpPr>
        <p:spPr>
          <a:xfrm>
            <a:off x="0" y="1790700"/>
            <a:ext cx="12192000" cy="3276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1. </a:t>
            </a:r>
            <a:r>
              <a:rPr lang="zh-TW" altLang="en-US"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七封書信的意義 </a:t>
            </a:r>
            <a:br>
              <a:rPr lang="en-US" altLang="zh-TW"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br>
            <a:r>
              <a:rPr lang="en-US" altLang="zh-TW"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2. </a:t>
            </a:r>
            <a:r>
              <a:rPr lang="zh-TW" altLang="en-US"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回到起初的見證 </a:t>
            </a:r>
            <a:br>
              <a:rPr lang="en-US" altLang="zh-TW"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br>
            <a:r>
              <a:rPr lang="en-US" altLang="zh-TW"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3. </a:t>
            </a:r>
            <a:r>
              <a:rPr lang="zh-TW" altLang="en-US"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生活見證的應用</a:t>
            </a:r>
            <a:endParaRPr lang="en-US" altLang="en-US"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cxnSp>
        <p:nvCxnSpPr>
          <p:cNvPr id="5" name="Straight Connector 4">
            <a:extLst>
              <a:ext uri="{FF2B5EF4-FFF2-40B4-BE49-F238E27FC236}">
                <a16:creationId xmlns:a16="http://schemas.microsoft.com/office/drawing/2014/main" id="{C5B7A781-124A-4598-816B-CB2E7177646B}"/>
              </a:ext>
            </a:extLst>
          </p:cNvPr>
          <p:cNvCxnSpPr>
            <a:cxnSpLocks/>
          </p:cNvCxnSpPr>
          <p:nvPr/>
        </p:nvCxnSpPr>
        <p:spPr>
          <a:xfrm>
            <a:off x="3048000" y="1790700"/>
            <a:ext cx="0" cy="3276600"/>
          </a:xfrm>
          <a:prstGeom prst="line">
            <a:avLst/>
          </a:prstGeom>
          <a:ln w="38100">
            <a:solidFill>
              <a:schemeClr val="tx1"/>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495196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BB4ECAE-73D5-48F8-AD6B-3BC73D72596E}"/>
              </a:ext>
            </a:extLst>
          </p:cNvPr>
          <p:cNvSpPr>
            <a:spLocks noGrp="1" noChangeArrowheads="1"/>
          </p:cNvSpPr>
          <p:nvPr>
            <p:ph type="title"/>
          </p:nvPr>
        </p:nvSpPr>
        <p:spPr>
          <a:xfrm>
            <a:off x="609600" y="549729"/>
            <a:ext cx="11277600" cy="854076"/>
          </a:xfrm>
        </p:spPr>
        <p:txBody>
          <a:bodyPr>
            <a:normAutofit/>
          </a:bodyPr>
          <a:lstStyle/>
          <a:p>
            <a:r>
              <a:rPr lang="en-US" altLang="zh-TW"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2. </a:t>
            </a:r>
            <a:r>
              <a:rPr lang="zh-TW" altLang="en-US"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回到起初的見證 </a:t>
            </a:r>
            <a:r>
              <a:rPr lang="zh-CN" altLang="en-US" sz="36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en-US" altLang="zh-CN" sz="36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1) </a:t>
            </a:r>
            <a:r>
              <a:rPr lang="zh-CN" altLang="en-US" sz="36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經文觀察</a:t>
            </a:r>
            <a:endParaRPr lang="zh-TW" altLang="en-US" sz="36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
        <p:nvSpPr>
          <p:cNvPr id="6" name="Footer Placeholder 4">
            <a:extLst>
              <a:ext uri="{FF2B5EF4-FFF2-40B4-BE49-F238E27FC236}">
                <a16:creationId xmlns:a16="http://schemas.microsoft.com/office/drawing/2014/main" id="{0E17F351-E24A-4DDA-BF5F-D4CF8FF8FF2A}"/>
              </a:ext>
            </a:extLst>
          </p:cNvPr>
          <p:cNvSpPr>
            <a:spLocks noGrp="1"/>
          </p:cNvSpPr>
          <p:nvPr>
            <p:ph type="ftr" sz="quarter" idx="11"/>
          </p:nvPr>
        </p:nvSpPr>
        <p:spPr/>
        <p:txBody>
          <a:bodyPr/>
          <a:lstStyle/>
          <a:p>
            <a:r>
              <a:rPr lang="en-US" altLang="en-US" dirty="0" err="1"/>
              <a:t>彭約翰信息系例</a:t>
            </a:r>
            <a:r>
              <a:rPr lang="en-US" altLang="en-US" dirty="0"/>
              <a:t> - John Peng Sermon Series</a:t>
            </a:r>
          </a:p>
        </p:txBody>
      </p:sp>
      <p:sp>
        <p:nvSpPr>
          <p:cNvPr id="2" name="Slide Number Placeholder 1">
            <a:extLst>
              <a:ext uri="{FF2B5EF4-FFF2-40B4-BE49-F238E27FC236}">
                <a16:creationId xmlns:a16="http://schemas.microsoft.com/office/drawing/2014/main" id="{ACA9D6D0-08C8-4A20-A38A-2514FFF5B124}"/>
              </a:ext>
            </a:extLst>
          </p:cNvPr>
          <p:cNvSpPr>
            <a:spLocks noGrp="1"/>
          </p:cNvSpPr>
          <p:nvPr>
            <p:ph type="sldNum" sz="quarter" idx="12"/>
          </p:nvPr>
        </p:nvSpPr>
        <p:spPr/>
        <p:txBody>
          <a:bodyPr/>
          <a:lstStyle/>
          <a:p>
            <a:fld id="{E2B7332D-AB0C-489C-A64A-09ED2051922E}" type="slidenum">
              <a:rPr lang="en-US" altLang="en-US" smtClean="0"/>
              <a:pPr/>
              <a:t>12</a:t>
            </a:fld>
            <a:endParaRPr lang="en-US" altLang="en-US" dirty="0"/>
          </a:p>
        </p:txBody>
      </p:sp>
      <p:sp>
        <p:nvSpPr>
          <p:cNvPr id="44036" name="Rectangle 4">
            <a:extLst>
              <a:ext uri="{FF2B5EF4-FFF2-40B4-BE49-F238E27FC236}">
                <a16:creationId xmlns:a16="http://schemas.microsoft.com/office/drawing/2014/main" id="{E6CD22EA-585F-481B-AB14-8F97A5B5FD08}"/>
              </a:ext>
            </a:extLst>
          </p:cNvPr>
          <p:cNvSpPr>
            <a:spLocks noChangeArrowheads="1"/>
          </p:cNvSpPr>
          <p:nvPr/>
        </p:nvSpPr>
        <p:spPr bwMode="auto">
          <a:xfrm>
            <a:off x="1981200" y="3048001"/>
            <a:ext cx="8229600"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endParaRPr lang="en-US" altLang="en-US" sz="3600"/>
          </a:p>
        </p:txBody>
      </p:sp>
      <p:sp>
        <p:nvSpPr>
          <p:cNvPr id="7" name="Rectangle 2">
            <a:extLst>
              <a:ext uri="{FF2B5EF4-FFF2-40B4-BE49-F238E27FC236}">
                <a16:creationId xmlns:a16="http://schemas.microsoft.com/office/drawing/2014/main" id="{161D88C1-FC77-49AA-93A9-0D753AB26579}"/>
              </a:ext>
            </a:extLst>
          </p:cNvPr>
          <p:cNvSpPr txBox="1">
            <a:spLocks noChangeArrowheads="1"/>
          </p:cNvSpPr>
          <p:nvPr/>
        </p:nvSpPr>
        <p:spPr>
          <a:xfrm>
            <a:off x="685800" y="1612403"/>
            <a:ext cx="10820400" cy="44032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38138" indent="-338138">
              <a:lnSpc>
                <a:spcPct val="100000"/>
              </a:lnSpc>
            </a:pPr>
            <a:r>
              <a:rPr lang="en-US" altLang="zh-TW" sz="2800" baseline="30000" dirty="0">
                <a:latin typeface="DFKai-SB" panose="03000509000000000000" pitchFamily="65" charset="-120"/>
                <a:ea typeface="DFKai-SB" panose="03000509000000000000" pitchFamily="65" charset="-120"/>
              </a:rPr>
              <a:t>8  </a:t>
            </a:r>
            <a:r>
              <a:rPr lang="zh-TW" altLang="en-US" sz="2800" dirty="0">
                <a:latin typeface="DFKai-SB" panose="03000509000000000000" pitchFamily="65" charset="-120"/>
                <a:ea typeface="DFKai-SB" panose="03000509000000000000" pitchFamily="65" charset="-120"/>
              </a:rPr>
              <a:t>你要寫信給士每拿</a:t>
            </a:r>
            <a:r>
              <a:rPr lang="zh-TW" altLang="en-US" sz="2800" dirty="0">
                <a:solidFill>
                  <a:srgbClr val="FFFF00"/>
                </a:solidFill>
                <a:latin typeface="DFKai-SB" panose="03000509000000000000" pitchFamily="65" charset="-120"/>
                <a:ea typeface="DFKai-SB" panose="03000509000000000000" pitchFamily="65" charset="-120"/>
              </a:rPr>
              <a:t>教會的使者</a:t>
            </a:r>
            <a:r>
              <a:rPr lang="zh-TW" altLang="en-US" sz="2800" dirty="0">
                <a:latin typeface="DFKai-SB" panose="03000509000000000000" pitchFamily="65" charset="-120"/>
                <a:ea typeface="DFKai-SB" panose="03000509000000000000" pitchFamily="65" charset="-120"/>
              </a:rPr>
              <a:t>，</a:t>
            </a:r>
            <a:r>
              <a:rPr lang="zh-TW" altLang="en-US" sz="2800" dirty="0">
                <a:solidFill>
                  <a:srgbClr val="FFFF00"/>
                </a:solidFill>
                <a:latin typeface="DFKai-SB" panose="03000509000000000000" pitchFamily="65" charset="-120"/>
                <a:ea typeface="DFKai-SB" panose="03000509000000000000" pitchFamily="65" charset="-120"/>
              </a:rPr>
              <a:t>說</a:t>
            </a:r>
            <a:r>
              <a:rPr lang="zh-TW" altLang="en-US" sz="2800" dirty="0">
                <a:latin typeface="DFKai-SB" panose="03000509000000000000" pitchFamily="65" charset="-120"/>
                <a:ea typeface="DFKai-SB" panose="03000509000000000000" pitchFamily="65" charset="-120"/>
              </a:rPr>
              <a:t>：那首先的、末後的，死過又活了的這樣說：</a:t>
            </a:r>
            <a:endParaRPr lang="en-US" altLang="zh-TW" sz="2800" dirty="0">
              <a:latin typeface="DFKai-SB" panose="03000509000000000000" pitchFamily="65" charset="-120"/>
              <a:ea typeface="DFKai-SB" panose="03000509000000000000" pitchFamily="65" charset="-120"/>
            </a:endParaRPr>
          </a:p>
          <a:p>
            <a:pPr marL="338138" indent="-338138">
              <a:lnSpc>
                <a:spcPct val="100000"/>
              </a:lnSpc>
            </a:pPr>
            <a:r>
              <a:rPr lang="en-US" altLang="zh-TW" sz="2800" baseline="30000" dirty="0">
                <a:latin typeface="DFKai-SB" panose="03000509000000000000" pitchFamily="65" charset="-120"/>
                <a:ea typeface="DFKai-SB" panose="03000509000000000000" pitchFamily="65" charset="-120"/>
              </a:rPr>
              <a:t>9  </a:t>
            </a:r>
            <a:r>
              <a:rPr lang="zh-TW" altLang="en-US" sz="2800" dirty="0">
                <a:latin typeface="DFKai-SB" panose="03000509000000000000" pitchFamily="65" charset="-120"/>
                <a:ea typeface="DFKai-SB" panose="03000509000000000000" pitchFamily="65" charset="-120"/>
              </a:rPr>
              <a:t>我</a:t>
            </a:r>
            <a:r>
              <a:rPr lang="zh-TW" altLang="en-US" sz="2800" dirty="0">
                <a:solidFill>
                  <a:srgbClr val="FFFF00"/>
                </a:solidFill>
                <a:latin typeface="DFKai-SB" panose="03000509000000000000" pitchFamily="65" charset="-120"/>
                <a:ea typeface="DFKai-SB" panose="03000509000000000000" pitchFamily="65" charset="-120"/>
              </a:rPr>
              <a:t>知道</a:t>
            </a:r>
            <a:r>
              <a:rPr lang="zh-TW" altLang="en-US" sz="2800" dirty="0">
                <a:latin typeface="DFKai-SB" panose="03000509000000000000" pitchFamily="65" charset="-120"/>
                <a:ea typeface="DFKai-SB" panose="03000509000000000000" pitchFamily="65" charset="-120"/>
              </a:rPr>
              <a:t>你的患難和貧窮－其實你卻是富足的，也知道那自稱是猶太人的所說毀謗的話，其實他們不是猶太人，而是</a:t>
            </a:r>
            <a:r>
              <a:rPr lang="zh-TW" altLang="en-US" sz="2800" dirty="0">
                <a:solidFill>
                  <a:srgbClr val="FFFF00"/>
                </a:solidFill>
                <a:latin typeface="DFKai-SB" panose="03000509000000000000" pitchFamily="65" charset="-120"/>
                <a:ea typeface="DFKai-SB" panose="03000509000000000000" pitchFamily="65" charset="-120"/>
              </a:rPr>
              <a:t>撒但</a:t>
            </a:r>
            <a:r>
              <a:rPr lang="zh-TW" altLang="en-US" sz="2800" dirty="0">
                <a:latin typeface="DFKai-SB" panose="03000509000000000000" pitchFamily="65" charset="-120"/>
                <a:ea typeface="DFKai-SB" panose="03000509000000000000" pitchFamily="65" charset="-120"/>
              </a:rPr>
              <a:t>會堂的人。</a:t>
            </a:r>
            <a:endParaRPr lang="en-US" altLang="zh-TW" sz="2800" dirty="0">
              <a:latin typeface="DFKai-SB" panose="03000509000000000000" pitchFamily="65" charset="-120"/>
              <a:ea typeface="DFKai-SB" panose="03000509000000000000" pitchFamily="65" charset="-120"/>
            </a:endParaRPr>
          </a:p>
          <a:p>
            <a:pPr marL="338138" indent="-338138">
              <a:lnSpc>
                <a:spcPct val="100000"/>
              </a:lnSpc>
            </a:pPr>
            <a:r>
              <a:rPr lang="en-US" altLang="zh-TW" sz="2800" baseline="30000" dirty="0">
                <a:latin typeface="DFKai-SB" panose="03000509000000000000" pitchFamily="65" charset="-120"/>
                <a:ea typeface="DFKai-SB" panose="03000509000000000000" pitchFamily="65" charset="-120"/>
              </a:rPr>
              <a:t>10 </a:t>
            </a:r>
            <a:r>
              <a:rPr lang="zh-TW" altLang="en-US" sz="2800" dirty="0">
                <a:latin typeface="DFKai-SB" panose="03000509000000000000" pitchFamily="65" charset="-120"/>
                <a:ea typeface="DFKai-SB" panose="03000509000000000000" pitchFamily="65" charset="-120"/>
              </a:rPr>
              <a:t>你將要受的苦，你不用怕。看哪！</a:t>
            </a:r>
            <a:r>
              <a:rPr lang="zh-TW" altLang="en-US" sz="2800" dirty="0">
                <a:solidFill>
                  <a:srgbClr val="FFFF00"/>
                </a:solidFill>
                <a:latin typeface="DFKai-SB" panose="03000509000000000000" pitchFamily="65" charset="-120"/>
                <a:ea typeface="DFKai-SB" panose="03000509000000000000" pitchFamily="65" charset="-120"/>
              </a:rPr>
              <a:t>魔鬼</a:t>
            </a:r>
            <a:r>
              <a:rPr lang="zh-TW" altLang="en-US" sz="2800" dirty="0">
                <a:latin typeface="DFKai-SB" panose="03000509000000000000" pitchFamily="65" charset="-120"/>
                <a:ea typeface="DFKai-SB" panose="03000509000000000000" pitchFamily="65" charset="-120"/>
              </a:rPr>
              <a:t>要把你們中間幾個人下在監裏，使你們受考驗，你們要遭受苦難十日。你務要</a:t>
            </a:r>
            <a:r>
              <a:rPr lang="zh-TW" altLang="en-US" sz="2800" dirty="0">
                <a:solidFill>
                  <a:srgbClr val="FFFF00"/>
                </a:solidFill>
                <a:latin typeface="DFKai-SB" panose="03000509000000000000" pitchFamily="65" charset="-120"/>
                <a:ea typeface="DFKai-SB" panose="03000509000000000000" pitchFamily="65" charset="-120"/>
              </a:rPr>
              <a:t>至死忠心</a:t>
            </a:r>
            <a:r>
              <a:rPr lang="zh-TW" altLang="en-US" sz="2800" dirty="0">
                <a:latin typeface="DFKai-SB" panose="03000509000000000000" pitchFamily="65" charset="-120"/>
                <a:ea typeface="DFKai-SB" panose="03000509000000000000" pitchFamily="65" charset="-120"/>
              </a:rPr>
              <a:t>，我就賜給你那生命的冠冕。</a:t>
            </a:r>
            <a:endParaRPr lang="en-US" altLang="zh-TW" sz="2800" baseline="30000" dirty="0">
              <a:latin typeface="DFKai-SB" panose="03000509000000000000" pitchFamily="65" charset="-120"/>
              <a:ea typeface="DFKai-SB" panose="03000509000000000000" pitchFamily="65" charset="-120"/>
            </a:endParaRPr>
          </a:p>
          <a:p>
            <a:pPr marL="338138" indent="-338138">
              <a:lnSpc>
                <a:spcPct val="100000"/>
              </a:lnSpc>
            </a:pPr>
            <a:r>
              <a:rPr lang="en-US" altLang="zh-TW" sz="2800" baseline="30000" dirty="0">
                <a:latin typeface="DFKai-SB" panose="03000509000000000000" pitchFamily="65" charset="-120"/>
                <a:ea typeface="DFKai-SB" panose="03000509000000000000" pitchFamily="65" charset="-120"/>
              </a:rPr>
              <a:t>11 </a:t>
            </a:r>
            <a:r>
              <a:rPr lang="zh-TW" altLang="en-US" sz="2800" dirty="0">
                <a:latin typeface="DFKai-SB" panose="03000509000000000000" pitchFamily="65" charset="-120"/>
                <a:ea typeface="DFKai-SB" panose="03000509000000000000" pitchFamily="65" charset="-120"/>
              </a:rPr>
              <a:t>凡有耳朵的都應當聽聖靈向眾教會所說的話。</a:t>
            </a:r>
            <a:r>
              <a:rPr lang="zh-TW" altLang="en-US" sz="2800" dirty="0">
                <a:solidFill>
                  <a:srgbClr val="FFFF00"/>
                </a:solidFill>
                <a:latin typeface="DFKai-SB" panose="03000509000000000000" pitchFamily="65" charset="-120"/>
                <a:ea typeface="DFKai-SB" panose="03000509000000000000" pitchFamily="65" charset="-120"/>
              </a:rPr>
              <a:t>得勝的</a:t>
            </a:r>
            <a:r>
              <a:rPr lang="zh-TW" altLang="en-US" sz="2800" dirty="0">
                <a:latin typeface="DFKai-SB" panose="03000509000000000000" pitchFamily="65" charset="-120"/>
                <a:ea typeface="DFKai-SB" panose="03000509000000000000" pitchFamily="65" charset="-120"/>
              </a:rPr>
              <a:t>必不受第二次死的害。（啟示錄二</a:t>
            </a:r>
            <a:r>
              <a:rPr lang="en-US" altLang="zh-TW" sz="2800" dirty="0">
                <a:latin typeface="DFKai-SB" panose="03000509000000000000" pitchFamily="65" charset="-120"/>
                <a:ea typeface="DFKai-SB" panose="03000509000000000000" pitchFamily="65" charset="-120"/>
              </a:rPr>
              <a:t>8-11</a:t>
            </a:r>
            <a:r>
              <a:rPr lang="zh-TW" altLang="en-US" sz="2800" dirty="0">
                <a:latin typeface="DFKai-SB" panose="03000509000000000000" pitchFamily="65" charset="-120"/>
                <a:ea typeface="DFKai-SB" panose="03000509000000000000" pitchFamily="65" charset="-120"/>
              </a:rPr>
              <a:t>）</a:t>
            </a:r>
            <a:endParaRPr lang="en-US" altLang="en-US" sz="28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809736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BB4ECAE-73D5-48F8-AD6B-3BC73D72596E}"/>
              </a:ext>
            </a:extLst>
          </p:cNvPr>
          <p:cNvSpPr>
            <a:spLocks noGrp="1" noChangeArrowheads="1"/>
          </p:cNvSpPr>
          <p:nvPr>
            <p:ph type="title"/>
          </p:nvPr>
        </p:nvSpPr>
        <p:spPr>
          <a:xfrm>
            <a:off x="609600" y="549729"/>
            <a:ext cx="9067800" cy="854076"/>
          </a:xfrm>
        </p:spPr>
        <p:txBody>
          <a:bodyPr>
            <a:normAutofit/>
          </a:bodyPr>
          <a:lstStyle/>
          <a:p>
            <a:r>
              <a:rPr lang="en-US" altLang="zh-TW"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2. </a:t>
            </a:r>
            <a:r>
              <a:rPr lang="zh-TW" altLang="en-US"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回到起初的見證 </a:t>
            </a:r>
            <a:r>
              <a:rPr lang="zh-CN" altLang="en-US" sz="36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en-US" altLang="zh-CN" sz="36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2)</a:t>
            </a:r>
            <a:r>
              <a:rPr lang="zh-CN" altLang="en-US" sz="36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主的安慰</a:t>
            </a:r>
            <a:endParaRPr lang="zh-TW" altLang="en-US" sz="36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
        <p:nvSpPr>
          <p:cNvPr id="6" name="Footer Placeholder 4">
            <a:extLst>
              <a:ext uri="{FF2B5EF4-FFF2-40B4-BE49-F238E27FC236}">
                <a16:creationId xmlns:a16="http://schemas.microsoft.com/office/drawing/2014/main" id="{0E17F351-E24A-4DDA-BF5F-D4CF8FF8FF2A}"/>
              </a:ext>
            </a:extLst>
          </p:cNvPr>
          <p:cNvSpPr>
            <a:spLocks noGrp="1"/>
          </p:cNvSpPr>
          <p:nvPr>
            <p:ph type="ftr" sz="quarter" idx="11"/>
          </p:nvPr>
        </p:nvSpPr>
        <p:spPr/>
        <p:txBody>
          <a:bodyPr/>
          <a:lstStyle/>
          <a:p>
            <a:r>
              <a:rPr lang="en-US" altLang="en-US" dirty="0" err="1"/>
              <a:t>彭約翰信息系例</a:t>
            </a:r>
            <a:r>
              <a:rPr lang="en-US" altLang="en-US" dirty="0"/>
              <a:t> - John Peng Sermon Series</a:t>
            </a:r>
          </a:p>
        </p:txBody>
      </p:sp>
      <p:sp>
        <p:nvSpPr>
          <p:cNvPr id="2" name="Slide Number Placeholder 1">
            <a:extLst>
              <a:ext uri="{FF2B5EF4-FFF2-40B4-BE49-F238E27FC236}">
                <a16:creationId xmlns:a16="http://schemas.microsoft.com/office/drawing/2014/main" id="{ACA9D6D0-08C8-4A20-A38A-2514FFF5B124}"/>
              </a:ext>
            </a:extLst>
          </p:cNvPr>
          <p:cNvSpPr>
            <a:spLocks noGrp="1"/>
          </p:cNvSpPr>
          <p:nvPr>
            <p:ph type="sldNum" sz="quarter" idx="12"/>
          </p:nvPr>
        </p:nvSpPr>
        <p:spPr/>
        <p:txBody>
          <a:bodyPr/>
          <a:lstStyle/>
          <a:p>
            <a:fld id="{E2B7332D-AB0C-489C-A64A-09ED2051922E}" type="slidenum">
              <a:rPr lang="en-US" altLang="en-US" smtClean="0"/>
              <a:pPr/>
              <a:t>13</a:t>
            </a:fld>
            <a:endParaRPr lang="en-US" altLang="en-US"/>
          </a:p>
        </p:txBody>
      </p:sp>
      <p:sp>
        <p:nvSpPr>
          <p:cNvPr id="44036" name="Rectangle 4">
            <a:extLst>
              <a:ext uri="{FF2B5EF4-FFF2-40B4-BE49-F238E27FC236}">
                <a16:creationId xmlns:a16="http://schemas.microsoft.com/office/drawing/2014/main" id="{E6CD22EA-585F-481B-AB14-8F97A5B5FD08}"/>
              </a:ext>
            </a:extLst>
          </p:cNvPr>
          <p:cNvSpPr>
            <a:spLocks noChangeArrowheads="1"/>
          </p:cNvSpPr>
          <p:nvPr/>
        </p:nvSpPr>
        <p:spPr bwMode="auto">
          <a:xfrm>
            <a:off x="1981200" y="3048001"/>
            <a:ext cx="8229600"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endParaRPr lang="en-US" altLang="en-US" sz="3600"/>
          </a:p>
        </p:txBody>
      </p:sp>
      <p:sp>
        <p:nvSpPr>
          <p:cNvPr id="7" name="Rectangle 2">
            <a:extLst>
              <a:ext uri="{FF2B5EF4-FFF2-40B4-BE49-F238E27FC236}">
                <a16:creationId xmlns:a16="http://schemas.microsoft.com/office/drawing/2014/main" id="{161D88C1-FC77-49AA-93A9-0D753AB26579}"/>
              </a:ext>
            </a:extLst>
          </p:cNvPr>
          <p:cNvSpPr txBox="1">
            <a:spLocks noChangeArrowheads="1"/>
          </p:cNvSpPr>
          <p:nvPr/>
        </p:nvSpPr>
        <p:spPr>
          <a:xfrm>
            <a:off x="838200" y="1600200"/>
            <a:ext cx="10287000" cy="440327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00000"/>
              </a:lnSpc>
              <a:buFont typeface="+mj-lt"/>
              <a:buAutoNum type="arabicPeriod"/>
            </a:pPr>
            <a:r>
              <a:rPr lang="zh-CN" altLang="en-US" sz="2800" dirty="0">
                <a:latin typeface="DFKai-SB" panose="03000509000000000000" pitchFamily="65" charset="-120"/>
                <a:ea typeface="DFKai-SB" panose="03000509000000000000" pitchFamily="65" charset="-120"/>
              </a:rPr>
              <a:t>主的自称：</a:t>
            </a:r>
            <a:r>
              <a:rPr lang="zh-TW" altLang="en-US" sz="2800" dirty="0">
                <a:solidFill>
                  <a:srgbClr val="FFFF00"/>
                </a:solidFill>
                <a:latin typeface="DFKai-SB" panose="03000509000000000000" pitchFamily="65" charset="-120"/>
                <a:ea typeface="DFKai-SB" panose="03000509000000000000" pitchFamily="65" charset="-120"/>
              </a:rPr>
              <a:t>那首先的、末後的</a:t>
            </a:r>
            <a:r>
              <a:rPr lang="en-US" altLang="zh-TW" sz="2800" dirty="0">
                <a:latin typeface="DFKai-SB" panose="03000509000000000000" pitchFamily="65" charset="-120"/>
                <a:ea typeface="DFKai-SB" panose="03000509000000000000" pitchFamily="65" charset="-120"/>
              </a:rPr>
              <a:t>(</a:t>
            </a:r>
            <a:r>
              <a:rPr lang="zh-TW" altLang="en-US" sz="2800" dirty="0">
                <a:latin typeface="DFKai-SB" panose="03000509000000000000" pitchFamily="65" charset="-120"/>
                <a:ea typeface="DFKai-SB" panose="03000509000000000000" pitchFamily="65" charset="-120"/>
              </a:rPr>
              <a:t>表示主耶穌在教會和宇宙大於一切；一切在祂掌管之中</a:t>
            </a:r>
            <a:r>
              <a:rPr lang="zh-CN" altLang="en-US" sz="2800" dirty="0">
                <a:latin typeface="DFKai-SB" panose="03000509000000000000" pitchFamily="65" charset="-120"/>
                <a:ea typeface="DFKai-SB" panose="03000509000000000000" pitchFamily="65" charset="-120"/>
              </a:rPr>
              <a:t>）；</a:t>
            </a:r>
            <a:r>
              <a:rPr lang="zh-TW" altLang="en-US" sz="2800" dirty="0">
                <a:solidFill>
                  <a:srgbClr val="FFFF00"/>
                </a:solidFill>
                <a:latin typeface="DFKai-SB" panose="03000509000000000000" pitchFamily="65" charset="-120"/>
                <a:ea typeface="DFKai-SB" panose="03000509000000000000" pitchFamily="65" charset="-120"/>
              </a:rPr>
              <a:t>死過又活了</a:t>
            </a:r>
            <a:r>
              <a:rPr lang="zh-CN" altLang="en-US" sz="2800" dirty="0">
                <a:latin typeface="DFKai-SB" panose="03000509000000000000" pitchFamily="65" charset="-120"/>
                <a:ea typeface="DFKai-SB" panose="03000509000000000000" pitchFamily="65" charset="-120"/>
              </a:rPr>
              <a:t>：希腊文文法不定过去式动词</a:t>
            </a:r>
            <a:r>
              <a:rPr lang="en-US" altLang="zh-CN" sz="2800" dirty="0">
                <a:latin typeface="DFKai-SB" panose="03000509000000000000" pitchFamily="65" charset="-120"/>
                <a:ea typeface="DFKai-SB" panose="03000509000000000000" pitchFamily="65" charset="-120"/>
              </a:rPr>
              <a:t>(</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rPr>
              <a:t>Aorist Tense</a:t>
            </a:r>
            <a:r>
              <a:rPr lang="en-US" altLang="zh-CN" sz="2800" dirty="0">
                <a:latin typeface="DFKai-SB" panose="03000509000000000000" pitchFamily="65" charset="-120"/>
                <a:ea typeface="DFKai-SB" panose="03000509000000000000" pitchFamily="65" charset="-120"/>
              </a:rPr>
              <a:t>)</a:t>
            </a:r>
            <a:r>
              <a:rPr lang="zh-CN" altLang="en-US" sz="2800" dirty="0">
                <a:latin typeface="DFKai-SB" panose="03000509000000000000" pitchFamily="65" charset="-120"/>
                <a:ea typeface="DFKai-SB" panose="03000509000000000000" pitchFamily="65" charset="-120"/>
              </a:rPr>
              <a:t>，意思就是说：“继续地要活着，甚至于死了也活着”表示死并不是生命的结局；表示</a:t>
            </a:r>
            <a:r>
              <a:rPr lang="zh-TW" altLang="en-US" sz="2800" dirty="0">
                <a:latin typeface="DFKai-SB" panose="03000509000000000000" pitchFamily="65" charset="-120"/>
                <a:ea typeface="DFKai-SB" panose="03000509000000000000" pitchFamily="65" charset="-120"/>
              </a:rPr>
              <a:t>主耶穌已經勝過了死亡和陰間一切的權柄</a:t>
            </a:r>
            <a:r>
              <a:rPr lang="zh-CN" altLang="en-US" sz="2800" dirty="0">
                <a:latin typeface="DFKai-SB" panose="03000509000000000000" pitchFamily="65" charset="-120"/>
                <a:ea typeface="DFKai-SB" panose="03000509000000000000" pitchFamily="65" charset="-120"/>
              </a:rPr>
              <a:t>。</a:t>
            </a:r>
            <a:endParaRPr lang="en-US" altLang="zh-TW" sz="2800" dirty="0">
              <a:latin typeface="DFKai-SB" panose="03000509000000000000" pitchFamily="65" charset="-120"/>
              <a:ea typeface="DFKai-SB" panose="03000509000000000000" pitchFamily="65" charset="-120"/>
            </a:endParaRPr>
          </a:p>
          <a:p>
            <a:pPr marL="571500" indent="-571500">
              <a:buFont typeface="+mj-lt"/>
              <a:buAutoNum type="arabicPeriod"/>
            </a:pPr>
            <a:endParaRPr lang="en-US" altLang="zh-CN" sz="2800" dirty="0">
              <a:latin typeface="DFKai-SB" panose="03000509000000000000" pitchFamily="65" charset="-120"/>
              <a:ea typeface="DFKai-SB" panose="03000509000000000000" pitchFamily="65" charset="-120"/>
            </a:endParaRPr>
          </a:p>
          <a:p>
            <a:pPr marL="571500" indent="-571500">
              <a:buFont typeface="+mj-lt"/>
              <a:buAutoNum type="arabicPeriod"/>
            </a:pPr>
            <a:r>
              <a:rPr lang="zh-CN" altLang="en-US" sz="2800" dirty="0">
                <a:latin typeface="DFKai-SB" panose="03000509000000000000" pitchFamily="65" charset="-120"/>
                <a:ea typeface="DFKai-SB" panose="03000509000000000000" pitchFamily="65" charset="-120"/>
              </a:rPr>
              <a:t>主的安慰：</a:t>
            </a:r>
            <a:r>
              <a:rPr lang="zh-TW" altLang="en-US" sz="2800" dirty="0">
                <a:latin typeface="DFKai-SB" panose="03000509000000000000" pitchFamily="65" charset="-120"/>
                <a:ea typeface="DFKai-SB" panose="03000509000000000000" pitchFamily="65" charset="-120"/>
              </a:rPr>
              <a:t>我知道你的</a:t>
            </a:r>
            <a:r>
              <a:rPr lang="zh-TW" altLang="en-US" sz="2800" dirty="0">
                <a:solidFill>
                  <a:srgbClr val="FFFF00"/>
                </a:solidFill>
                <a:latin typeface="DFKai-SB" panose="03000509000000000000" pitchFamily="65" charset="-120"/>
                <a:ea typeface="DFKai-SB" panose="03000509000000000000" pitchFamily="65" charset="-120"/>
              </a:rPr>
              <a:t>患難</a:t>
            </a:r>
            <a:r>
              <a:rPr lang="zh-TW" altLang="en-US" sz="2800" dirty="0">
                <a:latin typeface="DFKai-SB" panose="03000509000000000000" pitchFamily="65" charset="-120"/>
                <a:ea typeface="DFKai-SB" panose="03000509000000000000" pitchFamily="65" charset="-120"/>
              </a:rPr>
              <a:t>和</a:t>
            </a:r>
            <a:r>
              <a:rPr lang="zh-TW" altLang="en-US" sz="2800" dirty="0">
                <a:solidFill>
                  <a:srgbClr val="FFFF00"/>
                </a:solidFill>
                <a:latin typeface="DFKai-SB" panose="03000509000000000000" pitchFamily="65" charset="-120"/>
                <a:ea typeface="DFKai-SB" panose="03000509000000000000" pitchFamily="65" charset="-120"/>
              </a:rPr>
              <a:t>貧窮</a:t>
            </a:r>
            <a:r>
              <a:rPr lang="zh-CN" altLang="en-US" sz="2800" dirty="0">
                <a:solidFill>
                  <a:srgbClr val="FFFF00"/>
                </a:solidFill>
                <a:latin typeface="DFKai-SB" panose="03000509000000000000" pitchFamily="65" charset="-120"/>
                <a:ea typeface="DFKai-SB" panose="03000509000000000000" pitchFamily="65" charset="-120"/>
              </a:rPr>
              <a:t>（原文</a:t>
            </a:r>
            <a:r>
              <a:rPr lang="en-US" altLang="zh-CN" sz="2800" dirty="0" err="1">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ptōcheian</a:t>
            </a:r>
            <a:r>
              <a:rPr lang="zh-CN" altLang="en-US" sz="2800" dirty="0">
                <a:solidFill>
                  <a:srgbClr val="FFFF00"/>
                </a:solidFill>
                <a:latin typeface="DFKai-SB" panose="03000509000000000000" pitchFamily="65" charset="-120"/>
                <a:ea typeface="DFKai-SB" panose="03000509000000000000" pitchFamily="65" charset="-120"/>
              </a:rPr>
              <a:t>窮途末路）</a:t>
            </a:r>
            <a:r>
              <a:rPr lang="zh-TW" altLang="en-US" sz="2800" dirty="0">
                <a:latin typeface="DFKai-SB" panose="03000509000000000000" pitchFamily="65" charset="-120"/>
                <a:ea typeface="DFKai-SB" panose="03000509000000000000" pitchFamily="65" charset="-120"/>
              </a:rPr>
              <a:t>－其實你</a:t>
            </a:r>
            <a:r>
              <a:rPr lang="zh-TW" altLang="en-US" sz="2800" dirty="0">
                <a:solidFill>
                  <a:srgbClr val="FFFF00"/>
                </a:solidFill>
                <a:latin typeface="DFKai-SB" panose="03000509000000000000" pitchFamily="65" charset="-120"/>
                <a:ea typeface="DFKai-SB" panose="03000509000000000000" pitchFamily="65" charset="-120"/>
              </a:rPr>
              <a:t>卻是富足</a:t>
            </a:r>
            <a:r>
              <a:rPr lang="zh-TW" altLang="en-US" sz="2800" dirty="0">
                <a:latin typeface="DFKai-SB" panose="03000509000000000000" pitchFamily="65" charset="-120"/>
                <a:ea typeface="DFKai-SB" panose="03000509000000000000" pitchFamily="65" charset="-120"/>
              </a:rPr>
              <a:t>的，也知道那自稱是猶太人的所說</a:t>
            </a:r>
            <a:r>
              <a:rPr lang="zh-TW" altLang="en-US" sz="2800" dirty="0">
                <a:solidFill>
                  <a:srgbClr val="FFFF00"/>
                </a:solidFill>
                <a:latin typeface="DFKai-SB" panose="03000509000000000000" pitchFamily="65" charset="-120"/>
                <a:ea typeface="DFKai-SB" panose="03000509000000000000" pitchFamily="65" charset="-120"/>
              </a:rPr>
              <a:t>毀謗</a:t>
            </a:r>
            <a:r>
              <a:rPr lang="zh-TW" altLang="en-US" sz="2800" dirty="0">
                <a:latin typeface="DFKai-SB" panose="03000509000000000000" pitchFamily="65" charset="-120"/>
                <a:ea typeface="DFKai-SB" panose="03000509000000000000" pitchFamily="65" charset="-120"/>
              </a:rPr>
              <a:t>的話</a:t>
            </a:r>
            <a:endParaRPr lang="en-US" altLang="zh-CN" sz="2800" dirty="0">
              <a:latin typeface="DFKai-SB" panose="03000509000000000000" pitchFamily="65" charset="-120"/>
              <a:ea typeface="DFKai-SB" panose="03000509000000000000" pitchFamily="65" charset="-120"/>
            </a:endParaRPr>
          </a:p>
        </p:txBody>
      </p:sp>
      <p:sp>
        <p:nvSpPr>
          <p:cNvPr id="4" name="TextBox 3">
            <a:extLst>
              <a:ext uri="{FF2B5EF4-FFF2-40B4-BE49-F238E27FC236}">
                <a16:creationId xmlns:a16="http://schemas.microsoft.com/office/drawing/2014/main" id="{FBD8DA55-D268-42A1-8010-58A8CC236EA4}"/>
              </a:ext>
            </a:extLst>
          </p:cNvPr>
          <p:cNvSpPr txBox="1"/>
          <p:nvPr/>
        </p:nvSpPr>
        <p:spPr>
          <a:xfrm>
            <a:off x="152400" y="6351236"/>
            <a:ext cx="1828800" cy="369332"/>
          </a:xfrm>
          <a:prstGeom prst="rect">
            <a:avLst/>
          </a:prstGeom>
          <a:noFill/>
        </p:spPr>
        <p:txBody>
          <a:bodyPr wrap="square" rtlCol="0">
            <a:spAutoFit/>
          </a:bodyPr>
          <a:lstStyle/>
          <a:p>
            <a:r>
              <a:rPr lang="en-US" altLang="zh-CN"/>
              <a:t>Illustration #4</a:t>
            </a:r>
            <a:endParaRPr lang="en-US" dirty="0"/>
          </a:p>
        </p:txBody>
      </p:sp>
    </p:spTree>
    <p:extLst>
      <p:ext uri="{BB962C8B-B14F-4D97-AF65-F5344CB8AC3E}">
        <p14:creationId xmlns:p14="http://schemas.microsoft.com/office/powerpoint/2010/main" val="899534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7"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Rectangle 72">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9" name="Picture 8">
            <a:extLst>
              <a:ext uri="{FF2B5EF4-FFF2-40B4-BE49-F238E27FC236}">
                <a16:creationId xmlns:a16="http://schemas.microsoft.com/office/drawing/2014/main" id="{DEC47ED1-DC50-4CD5-9248-52133BB0A770}"/>
              </a:ext>
            </a:extLst>
          </p:cNvPr>
          <p:cNvPicPr>
            <a:picLocks noChangeAspect="1"/>
          </p:cNvPicPr>
          <p:nvPr/>
        </p:nvPicPr>
        <p:blipFill>
          <a:blip r:embed="rId4"/>
          <a:stretch>
            <a:fillRect/>
          </a:stretch>
        </p:blipFill>
        <p:spPr>
          <a:xfrm>
            <a:off x="-57599" y="-86923"/>
            <a:ext cx="12477949" cy="7031845"/>
          </a:xfrm>
          <a:prstGeom prst="rect">
            <a:avLst/>
          </a:prstGeom>
        </p:spPr>
      </p:pic>
      <p:sp>
        <p:nvSpPr>
          <p:cNvPr id="2" name="Slide Number Placeholder 1">
            <a:extLst>
              <a:ext uri="{FF2B5EF4-FFF2-40B4-BE49-F238E27FC236}">
                <a16:creationId xmlns:a16="http://schemas.microsoft.com/office/drawing/2014/main" id="{ACA9D6D0-08C8-4A20-A38A-2514FFF5B124}"/>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defTabSz="914400">
              <a:spcAft>
                <a:spcPts val="600"/>
              </a:spcAft>
              <a:defRPr/>
            </a:pPr>
            <a:fld id="{E2B7332D-AB0C-489C-A64A-09ED2051922E}" type="slidenum">
              <a:rPr lang="en-US" altLang="en-US" sz="1100">
                <a:solidFill>
                  <a:srgbClr val="FFFFFF"/>
                </a:solidFill>
                <a:latin typeface="Calibri" panose="020F0502020204030204"/>
              </a:rPr>
              <a:pPr defTabSz="914400">
                <a:spcAft>
                  <a:spcPts val="600"/>
                </a:spcAft>
                <a:defRPr/>
              </a:pPr>
              <a:t>14</a:t>
            </a:fld>
            <a:endParaRPr lang="en-US" altLang="en-US" sz="1100">
              <a:solidFill>
                <a:srgbClr val="FFFFFF"/>
              </a:solidFill>
              <a:latin typeface="Calibri" panose="020F0502020204030204"/>
            </a:endParaRPr>
          </a:p>
        </p:txBody>
      </p:sp>
      <p:sp>
        <p:nvSpPr>
          <p:cNvPr id="44036" name="Rectangle 4">
            <a:extLst>
              <a:ext uri="{FF2B5EF4-FFF2-40B4-BE49-F238E27FC236}">
                <a16:creationId xmlns:a16="http://schemas.microsoft.com/office/drawing/2014/main" id="{E6CD22EA-585F-481B-AB14-8F97A5B5FD08}"/>
              </a:ext>
            </a:extLst>
          </p:cNvPr>
          <p:cNvSpPr>
            <a:spLocks noChangeArrowheads="1"/>
          </p:cNvSpPr>
          <p:nvPr/>
        </p:nvSpPr>
        <p:spPr bwMode="auto">
          <a:xfrm>
            <a:off x="1981200" y="3048001"/>
            <a:ext cx="8229600"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endParaRPr lang="en-US" altLang="en-US" sz="3600"/>
          </a:p>
        </p:txBody>
      </p:sp>
      <p:sp>
        <p:nvSpPr>
          <p:cNvPr id="5" name="TextBox 4">
            <a:extLst>
              <a:ext uri="{FF2B5EF4-FFF2-40B4-BE49-F238E27FC236}">
                <a16:creationId xmlns:a16="http://schemas.microsoft.com/office/drawing/2014/main" id="{9A31120B-E5E3-48A2-A290-ACD607178350}"/>
              </a:ext>
            </a:extLst>
          </p:cNvPr>
          <p:cNvSpPr txBox="1"/>
          <p:nvPr/>
        </p:nvSpPr>
        <p:spPr>
          <a:xfrm>
            <a:off x="152400" y="6351236"/>
            <a:ext cx="1828800" cy="369332"/>
          </a:xfrm>
          <a:prstGeom prst="rect">
            <a:avLst/>
          </a:prstGeom>
          <a:noFill/>
        </p:spPr>
        <p:txBody>
          <a:bodyPr wrap="square" rtlCol="0">
            <a:spAutoFit/>
          </a:bodyPr>
          <a:lstStyle/>
          <a:p>
            <a:pPr>
              <a:spcAft>
                <a:spcPts val="600"/>
              </a:spcAft>
            </a:pPr>
            <a:r>
              <a:rPr lang="en-US" altLang="zh-CN" dirty="0"/>
              <a:t>Illustration #5</a:t>
            </a:r>
            <a:endParaRPr lang="en-US" dirty="0"/>
          </a:p>
        </p:txBody>
      </p:sp>
      <p:sp>
        <p:nvSpPr>
          <p:cNvPr id="16" name="Rectangle 2">
            <a:extLst>
              <a:ext uri="{FF2B5EF4-FFF2-40B4-BE49-F238E27FC236}">
                <a16:creationId xmlns:a16="http://schemas.microsoft.com/office/drawing/2014/main" id="{240EAC75-58D7-45E9-9FDB-DEC0109963A0}"/>
              </a:ext>
            </a:extLst>
          </p:cNvPr>
          <p:cNvSpPr>
            <a:spLocks noGrp="1" noChangeArrowheads="1"/>
          </p:cNvSpPr>
          <p:nvPr>
            <p:ph type="title"/>
          </p:nvPr>
        </p:nvSpPr>
        <p:spPr>
          <a:xfrm>
            <a:off x="557675" y="486274"/>
            <a:ext cx="9067800" cy="854076"/>
          </a:xfrm>
        </p:spPr>
        <p:txBody>
          <a:bodyPr>
            <a:normAutofit/>
          </a:bodyPr>
          <a:lstStyle/>
          <a:p>
            <a:r>
              <a:rPr lang="en-US" altLang="zh-TW"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2. </a:t>
            </a:r>
            <a:r>
              <a:rPr lang="zh-TW" altLang="en-US"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回到起初的見證 </a:t>
            </a:r>
            <a:r>
              <a:rPr lang="zh-CN" altLang="en-US" sz="36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en-US" altLang="zh-CN" sz="36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3) </a:t>
            </a:r>
            <a:r>
              <a:rPr lang="zh-CN" altLang="en-US" sz="36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勝過仇敵</a:t>
            </a:r>
            <a:endParaRPr lang="zh-TW" altLang="en-US" sz="36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
        <p:nvSpPr>
          <p:cNvPr id="17" name="Footer Placeholder 4">
            <a:extLst>
              <a:ext uri="{FF2B5EF4-FFF2-40B4-BE49-F238E27FC236}">
                <a16:creationId xmlns:a16="http://schemas.microsoft.com/office/drawing/2014/main" id="{D1E05D52-F90B-4E0F-842B-01926C50C6E8}"/>
              </a:ext>
            </a:extLst>
          </p:cNvPr>
          <p:cNvSpPr>
            <a:spLocks noGrp="1"/>
          </p:cNvSpPr>
          <p:nvPr>
            <p:ph type="ftr" sz="quarter" idx="11"/>
          </p:nvPr>
        </p:nvSpPr>
        <p:spPr>
          <a:xfrm>
            <a:off x="4191000" y="6508750"/>
            <a:ext cx="4114800" cy="365125"/>
          </a:xfrm>
        </p:spPr>
        <p:txBody>
          <a:bodyPr/>
          <a:lstStyle/>
          <a:p>
            <a:r>
              <a:rPr lang="en-US" altLang="en-US"/>
              <a:t>彭約翰信息系例 - John Peng Sermon Series</a:t>
            </a:r>
          </a:p>
        </p:txBody>
      </p:sp>
      <p:sp>
        <p:nvSpPr>
          <p:cNvPr id="18" name="Rectangle 4">
            <a:extLst>
              <a:ext uri="{FF2B5EF4-FFF2-40B4-BE49-F238E27FC236}">
                <a16:creationId xmlns:a16="http://schemas.microsoft.com/office/drawing/2014/main" id="{294E0D28-A5D1-4CEB-9A37-C970C28D8A2F}"/>
              </a:ext>
            </a:extLst>
          </p:cNvPr>
          <p:cNvSpPr>
            <a:spLocks noChangeArrowheads="1"/>
          </p:cNvSpPr>
          <p:nvPr/>
        </p:nvSpPr>
        <p:spPr bwMode="auto">
          <a:xfrm>
            <a:off x="2133600" y="3200401"/>
            <a:ext cx="8229600"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endParaRPr lang="en-US" altLang="en-US" sz="3600"/>
          </a:p>
        </p:txBody>
      </p:sp>
      <p:sp>
        <p:nvSpPr>
          <p:cNvPr id="19" name="Rectangle 2">
            <a:extLst>
              <a:ext uri="{FF2B5EF4-FFF2-40B4-BE49-F238E27FC236}">
                <a16:creationId xmlns:a16="http://schemas.microsoft.com/office/drawing/2014/main" id="{34438C2E-0558-4C10-9007-66324367E0DB}"/>
              </a:ext>
            </a:extLst>
          </p:cNvPr>
          <p:cNvSpPr txBox="1">
            <a:spLocks noChangeArrowheads="1"/>
          </p:cNvSpPr>
          <p:nvPr/>
        </p:nvSpPr>
        <p:spPr>
          <a:xfrm>
            <a:off x="621174" y="1629976"/>
            <a:ext cx="11037426" cy="44032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400" baseline="30000" dirty="0">
                <a:latin typeface="DFKai-SB" panose="03000509000000000000" pitchFamily="65" charset="-120"/>
                <a:ea typeface="DFKai-SB" panose="03000509000000000000" pitchFamily="65" charset="-120"/>
              </a:rPr>
              <a:t>9</a:t>
            </a:r>
            <a:r>
              <a:rPr lang="zh-TW" altLang="en-US" sz="2400" dirty="0">
                <a:latin typeface="DFKai-SB" panose="03000509000000000000" pitchFamily="65" charset="-120"/>
                <a:ea typeface="DFKai-SB" panose="03000509000000000000" pitchFamily="65" charset="-120"/>
              </a:rPr>
              <a:t>而是撒但會堂的人。</a:t>
            </a:r>
            <a:r>
              <a:rPr lang="en-US" altLang="zh-TW" sz="2400" baseline="30000" dirty="0">
                <a:latin typeface="DFKai-SB" panose="03000509000000000000" pitchFamily="65" charset="-120"/>
                <a:ea typeface="DFKai-SB" panose="03000509000000000000" pitchFamily="65" charset="-120"/>
              </a:rPr>
              <a:t>10</a:t>
            </a:r>
            <a:r>
              <a:rPr lang="zh-TW" altLang="en-US" sz="2400" dirty="0">
                <a:latin typeface="DFKai-SB" panose="03000509000000000000" pitchFamily="65" charset="-120"/>
                <a:ea typeface="DFKai-SB" panose="03000509000000000000" pitchFamily="65" charset="-120"/>
              </a:rPr>
              <a:t>你將要受的苦，你不用怕。看哪！魔鬼要把你們中間幾個人下在監裏，使你們受考驗，你們要遭受苦難十日。你務要至死忠心，我就賜給你那生命的冠冕。</a:t>
            </a:r>
            <a:r>
              <a:rPr lang="en-US" altLang="zh-TW" sz="2400" baseline="30000" dirty="0">
                <a:latin typeface="DFKai-SB" panose="03000509000000000000" pitchFamily="65" charset="-120"/>
                <a:ea typeface="DFKai-SB" panose="03000509000000000000" pitchFamily="65" charset="-120"/>
              </a:rPr>
              <a:t>11</a:t>
            </a:r>
            <a:r>
              <a:rPr lang="zh-TW" altLang="en-US" sz="2400" dirty="0">
                <a:latin typeface="DFKai-SB" panose="03000509000000000000" pitchFamily="65" charset="-120"/>
                <a:ea typeface="DFKai-SB" panose="03000509000000000000" pitchFamily="65" charset="-120"/>
              </a:rPr>
              <a:t>凡有耳朵的都應當聽聖靈向眾教會所說的話。得勝的必不受第二次死的害。</a:t>
            </a:r>
            <a:endParaRPr lang="en-US" altLang="zh-TW" sz="2400" dirty="0">
              <a:latin typeface="DFKai-SB" panose="03000509000000000000" pitchFamily="65" charset="-120"/>
              <a:ea typeface="DFKai-SB" panose="03000509000000000000" pitchFamily="65" charset="-120"/>
            </a:endParaRPr>
          </a:p>
          <a:p>
            <a:endParaRPr lang="en-US" altLang="zh-TW" sz="2400" dirty="0">
              <a:latin typeface="DFKai-SB" panose="03000509000000000000" pitchFamily="65" charset="-120"/>
              <a:ea typeface="DFKai-SB" panose="03000509000000000000" pitchFamily="65" charset="-120"/>
            </a:endParaRPr>
          </a:p>
          <a:p>
            <a:pPr marL="971550" lvl="1" indent="-514350">
              <a:buAutoNum type="arabicPeriod"/>
            </a:pPr>
            <a:r>
              <a:rPr lang="zh-CN" altLang="en-US" sz="2400" dirty="0">
                <a:latin typeface="DFKai-SB" panose="03000509000000000000" pitchFamily="65" charset="-120"/>
                <a:ea typeface="DFKai-SB" panose="03000509000000000000" pitchFamily="65" charset="-120"/>
                <a:cs typeface="Times New Roman" panose="02020603050405020304" pitchFamily="18" charset="0"/>
              </a:rPr>
              <a:t>旦和魔鬼的工作：原文</a:t>
            </a:r>
            <a:r>
              <a:rPr lang="el-GR" altLang="zh-CN" sz="2400" dirty="0">
                <a:latin typeface="Times New Roman" panose="02020603050405020304" pitchFamily="18" charset="0"/>
                <a:ea typeface="DFKai-SB" panose="03000509000000000000" pitchFamily="65" charset="-120"/>
                <a:cs typeface="Times New Roman" panose="02020603050405020304" pitchFamily="18" charset="0"/>
              </a:rPr>
              <a:t>Σατανᾶ</a:t>
            </a:r>
            <a:r>
              <a:rPr lang="zh-CN" altLang="en-US" sz="2400" dirty="0">
                <a:latin typeface="DFKai-SB" panose="03000509000000000000" pitchFamily="65" charset="-120"/>
                <a:ea typeface="DFKai-SB" panose="03000509000000000000" pitchFamily="65" charset="-120"/>
                <a:cs typeface="Times New Roman" panose="02020603050405020304" pitchFamily="18" charset="0"/>
              </a:rPr>
              <a:t>抵挡者，原文</a:t>
            </a:r>
            <a:r>
              <a:rPr lang="el-GR" altLang="zh-CN" sz="2400" dirty="0">
                <a:latin typeface="Times New Roman" panose="02020603050405020304" pitchFamily="18" charset="0"/>
                <a:ea typeface="DFKai-SB" panose="03000509000000000000" pitchFamily="65" charset="-120"/>
                <a:cs typeface="Times New Roman" panose="02020603050405020304" pitchFamily="18" charset="0"/>
              </a:rPr>
              <a:t>διάβολος</a:t>
            </a:r>
            <a:r>
              <a:rPr lang="zh-CN" altLang="en-US" sz="2400" dirty="0">
                <a:latin typeface="DFKai-SB" panose="03000509000000000000" pitchFamily="65" charset="-120"/>
                <a:ea typeface="DFKai-SB" panose="03000509000000000000" pitchFamily="65" charset="-120"/>
                <a:cs typeface="Times New Roman" panose="02020603050405020304" pitchFamily="18" charset="0"/>
              </a:rPr>
              <a:t>毀謗和控告；</a:t>
            </a:r>
            <a:r>
              <a:rPr lang="zh-TW" altLang="en-US" sz="2400" dirty="0">
                <a:latin typeface="DFKai-SB" panose="03000509000000000000" pitchFamily="65" charset="-120"/>
                <a:ea typeface="DFKai-SB" panose="03000509000000000000" pitchFamily="65" charset="-120"/>
                <a:cs typeface="Times New Roman" panose="02020603050405020304" pitchFamily="18" charset="0"/>
              </a:rPr>
              <a:t>盜賊來，無非要</a:t>
            </a:r>
            <a:r>
              <a:rPr lang="zh-TW" altLang="en-US" sz="2400" b="1" dirty="0">
                <a:solidFill>
                  <a:srgbClr val="FFFF00"/>
                </a:solidFill>
                <a:latin typeface="DFKai-SB" panose="03000509000000000000" pitchFamily="65" charset="-120"/>
                <a:ea typeface="DFKai-SB" panose="03000509000000000000" pitchFamily="65" charset="-120"/>
                <a:cs typeface="Times New Roman" panose="02020603050405020304" pitchFamily="18" charset="0"/>
              </a:rPr>
              <a:t>偷竊</a:t>
            </a:r>
            <a:r>
              <a:rPr lang="zh-TW" altLang="en-US" sz="2400" b="1" dirty="0">
                <a:latin typeface="DFKai-SB" panose="03000509000000000000" pitchFamily="65" charset="-120"/>
                <a:ea typeface="DFKai-SB" panose="03000509000000000000" pitchFamily="65" charset="-120"/>
                <a:cs typeface="Times New Roman" panose="02020603050405020304" pitchFamily="18" charset="0"/>
              </a:rPr>
              <a:t>、</a:t>
            </a:r>
            <a:r>
              <a:rPr lang="zh-TW" altLang="en-US" sz="2400" b="1" dirty="0">
                <a:solidFill>
                  <a:srgbClr val="FFFF00"/>
                </a:solidFill>
                <a:latin typeface="DFKai-SB" panose="03000509000000000000" pitchFamily="65" charset="-120"/>
                <a:ea typeface="DFKai-SB" panose="03000509000000000000" pitchFamily="65" charset="-120"/>
                <a:cs typeface="Times New Roman" panose="02020603050405020304" pitchFamily="18" charset="0"/>
              </a:rPr>
              <a:t>殺害</a:t>
            </a:r>
            <a:r>
              <a:rPr lang="zh-TW" altLang="en-US" sz="2400" b="1" dirty="0">
                <a:latin typeface="DFKai-SB" panose="03000509000000000000" pitchFamily="65" charset="-120"/>
                <a:ea typeface="DFKai-SB" panose="03000509000000000000" pitchFamily="65" charset="-120"/>
                <a:cs typeface="Times New Roman" panose="02020603050405020304" pitchFamily="18" charset="0"/>
              </a:rPr>
              <a:t>、</a:t>
            </a:r>
            <a:r>
              <a:rPr lang="zh-TW" altLang="en-US" sz="2400" b="1" dirty="0">
                <a:solidFill>
                  <a:srgbClr val="FFFF00"/>
                </a:solidFill>
                <a:latin typeface="DFKai-SB" panose="03000509000000000000" pitchFamily="65" charset="-120"/>
                <a:ea typeface="DFKai-SB" panose="03000509000000000000" pitchFamily="65" charset="-120"/>
                <a:cs typeface="Times New Roman" panose="02020603050405020304" pitchFamily="18" charset="0"/>
              </a:rPr>
              <a:t>毀壞</a:t>
            </a:r>
            <a:r>
              <a:rPr lang="zh-TW" altLang="en-US" sz="2400" b="1" dirty="0">
                <a:latin typeface="DFKai-SB" panose="03000509000000000000" pitchFamily="65" charset="-120"/>
                <a:ea typeface="DFKai-SB" panose="03000509000000000000" pitchFamily="65" charset="-120"/>
                <a:cs typeface="Times New Roman" panose="02020603050405020304" pitchFamily="18" charset="0"/>
              </a:rPr>
              <a:t> </a:t>
            </a:r>
            <a:r>
              <a:rPr lang="zh-CN" altLang="en-US" sz="2400" dirty="0">
                <a:latin typeface="DFKai-SB" panose="03000509000000000000" pitchFamily="65" charset="-120"/>
                <a:ea typeface="DFKai-SB" panose="03000509000000000000" pitchFamily="65" charset="-120"/>
                <a:cs typeface="Times New Roman" panose="02020603050405020304" pitchFamily="18" charset="0"/>
              </a:rPr>
              <a:t>（约十</a:t>
            </a:r>
            <a:r>
              <a:rPr lang="en-US" altLang="zh-CN" sz="2400" dirty="0">
                <a:latin typeface="DFKai-SB" panose="03000509000000000000" pitchFamily="65" charset="-120"/>
                <a:ea typeface="DFKai-SB" panose="03000509000000000000" pitchFamily="65" charset="-120"/>
                <a:cs typeface="Times New Roman" panose="02020603050405020304" pitchFamily="18" charset="0"/>
              </a:rPr>
              <a:t>10</a:t>
            </a:r>
            <a:r>
              <a:rPr lang="zh-CN" altLang="en-US" sz="2400" dirty="0">
                <a:latin typeface="DFKai-SB" panose="03000509000000000000" pitchFamily="65" charset="-120"/>
                <a:ea typeface="DFKai-SB" panose="03000509000000000000" pitchFamily="65" charset="-120"/>
                <a:cs typeface="Times New Roman" panose="02020603050405020304" pitchFamily="18" charset="0"/>
              </a:rPr>
              <a:t>）</a:t>
            </a:r>
            <a:endParaRPr lang="en-US" altLang="zh-CN" sz="2400" dirty="0">
              <a:latin typeface="DFKai-SB" panose="03000509000000000000" pitchFamily="65" charset="-120"/>
              <a:ea typeface="DFKai-SB" panose="03000509000000000000" pitchFamily="65" charset="-120"/>
              <a:cs typeface="Times New Roman" panose="02020603050405020304" pitchFamily="18" charset="0"/>
            </a:endParaRPr>
          </a:p>
          <a:p>
            <a:pPr marL="971550" lvl="1" indent="-514350">
              <a:buAutoNum type="arabicPeriod"/>
            </a:pPr>
            <a:endParaRPr lang="en-US" altLang="zh-CN" sz="2400" dirty="0">
              <a:latin typeface="DFKai-SB" panose="03000509000000000000" pitchFamily="65" charset="-120"/>
              <a:ea typeface="DFKai-SB" panose="03000509000000000000" pitchFamily="65" charset="-120"/>
              <a:cs typeface="Times New Roman" panose="02020603050405020304" pitchFamily="18" charset="0"/>
            </a:endParaRPr>
          </a:p>
          <a:p>
            <a:pPr marL="971550" lvl="1" indent="-514350">
              <a:buAutoNum type="arabicPeriod"/>
            </a:pPr>
            <a:r>
              <a:rPr lang="zh-CN" altLang="en-US" sz="2400" dirty="0">
                <a:latin typeface="DFKai-SB" panose="03000509000000000000" pitchFamily="65" charset="-120"/>
                <a:ea typeface="DFKai-SB" panose="03000509000000000000" pitchFamily="65" charset="-120"/>
              </a:rPr>
              <a:t>基督徒的见证：</a:t>
            </a:r>
            <a:r>
              <a:rPr lang="zh-TW" altLang="en-US" sz="2400" dirty="0">
                <a:latin typeface="DFKai-SB" panose="03000509000000000000" pitchFamily="65" charset="-120"/>
                <a:ea typeface="DFKai-SB" panose="03000509000000000000" pitchFamily="65" charset="-120"/>
              </a:rPr>
              <a:t>你將要受的苦，遭受苦難</a:t>
            </a:r>
            <a:r>
              <a:rPr lang="zh-TW" altLang="en-US" sz="2400" b="1" dirty="0">
                <a:solidFill>
                  <a:srgbClr val="FFFF00"/>
                </a:solidFill>
                <a:latin typeface="DFKai-SB" panose="03000509000000000000" pitchFamily="65" charset="-120"/>
                <a:ea typeface="DFKai-SB" panose="03000509000000000000" pitchFamily="65" charset="-120"/>
              </a:rPr>
              <a:t>十日</a:t>
            </a:r>
            <a:r>
              <a:rPr lang="zh-CN" altLang="en-US" sz="2400" dirty="0">
                <a:latin typeface="DFKai-SB" panose="03000509000000000000" pitchFamily="65" charset="-120"/>
                <a:ea typeface="DFKai-SB" panose="03000509000000000000" pitchFamily="65" charset="-120"/>
              </a:rPr>
              <a:t>，</a:t>
            </a:r>
            <a:r>
              <a:rPr lang="zh-TW" altLang="en-US" sz="2400" b="1" dirty="0">
                <a:solidFill>
                  <a:srgbClr val="FFFF00"/>
                </a:solidFill>
                <a:latin typeface="DFKai-SB" panose="03000509000000000000" pitchFamily="65" charset="-120"/>
                <a:ea typeface="DFKai-SB" panose="03000509000000000000" pitchFamily="65" charset="-120"/>
              </a:rPr>
              <a:t>不用怕</a:t>
            </a:r>
            <a:r>
              <a:rPr lang="zh-CN" altLang="en-US"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務要至死忠心</a:t>
            </a:r>
            <a:r>
              <a:rPr lang="zh-CN" altLang="en-US" sz="2400" dirty="0">
                <a:latin typeface="DFKai-SB" panose="03000509000000000000" pitchFamily="65" charset="-120"/>
                <a:ea typeface="DFKai-SB" panose="03000509000000000000" pitchFamily="65" charset="-120"/>
              </a:rPr>
              <a:t>；信仰告白：</a:t>
            </a:r>
            <a:r>
              <a:rPr lang="zh-CN" altLang="en-US" sz="2400" b="1" dirty="0">
                <a:solidFill>
                  <a:srgbClr val="FFFF00"/>
                </a:solidFill>
                <a:latin typeface="DFKai-SB" panose="03000509000000000000" pitchFamily="65" charset="-120"/>
                <a:ea typeface="DFKai-SB" panose="03000509000000000000" pitchFamily="65" charset="-120"/>
              </a:rPr>
              <a:t>高呼耶稣是主，拒绝凯撒是主</a:t>
            </a:r>
            <a:endParaRPr lang="en-US" altLang="zh-CN" sz="2400" b="1" dirty="0">
              <a:solidFill>
                <a:srgbClr val="FFFF00"/>
              </a:solidFill>
              <a:latin typeface="DFKai-SB" panose="03000509000000000000" pitchFamily="65" charset="-120"/>
              <a:ea typeface="DFKai-SB" panose="03000509000000000000" pitchFamily="65" charset="-120"/>
            </a:endParaRPr>
          </a:p>
          <a:p>
            <a:pPr marL="971550" lvl="1" indent="-514350">
              <a:buAutoNum type="arabicPeriod"/>
            </a:pPr>
            <a:endParaRPr lang="en-US" altLang="zh-TW" sz="2400" b="1" dirty="0">
              <a:solidFill>
                <a:srgbClr val="FFFF00"/>
              </a:solidFill>
              <a:latin typeface="DFKai-SB" panose="03000509000000000000" pitchFamily="65" charset="-120"/>
              <a:ea typeface="DFKai-SB" panose="03000509000000000000" pitchFamily="65" charset="-120"/>
            </a:endParaRPr>
          </a:p>
          <a:p>
            <a:pPr marL="971550" lvl="1" indent="-514350">
              <a:buAutoNum type="arabicPeriod"/>
            </a:pPr>
            <a:r>
              <a:rPr lang="zh-CN" altLang="en-US" sz="2400" dirty="0">
                <a:latin typeface="DFKai-SB" panose="03000509000000000000" pitchFamily="65" charset="-120"/>
                <a:ea typeface="DFKai-SB" panose="03000509000000000000" pitchFamily="65" charset="-120"/>
              </a:rPr>
              <a:t>主耶稣的奖赏：生</a:t>
            </a:r>
            <a:r>
              <a:rPr lang="zh-TW" altLang="en-US" sz="2400" dirty="0">
                <a:latin typeface="DFKai-SB" panose="03000509000000000000" pitchFamily="65" charset="-120"/>
                <a:ea typeface="DFKai-SB" panose="03000509000000000000" pitchFamily="65" charset="-120"/>
              </a:rPr>
              <a:t>命的冠冕</a:t>
            </a:r>
            <a:r>
              <a:rPr lang="zh-CN" altLang="en-US"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得勝的必不受第二次死的害</a:t>
            </a:r>
            <a:endParaRPr lang="en-US" altLang="zh-CN" sz="2400" dirty="0">
              <a:latin typeface="DFKai-SB" panose="03000509000000000000" pitchFamily="65" charset="-120"/>
              <a:ea typeface="DFKai-SB" panose="03000509000000000000" pitchFamily="65" charset="-120"/>
              <a:cs typeface="Times New Roman" panose="02020603050405020304" pitchFamily="18" charset="0"/>
            </a:endParaRPr>
          </a:p>
          <a:p>
            <a:pPr marL="971550" lvl="1" indent="-514350">
              <a:buAutoNum type="arabicPeriod"/>
            </a:pPr>
            <a:r>
              <a:rPr lang="zh-CN" altLang="en-US" sz="100" dirty="0">
                <a:latin typeface="DFKai-SB" panose="03000509000000000000" pitchFamily="65" charset="-120"/>
                <a:ea typeface="DFKai-SB" panose="03000509000000000000" pitchFamily="65" charset="-120"/>
                <a:cs typeface="Times New Roman" panose="02020603050405020304" pitchFamily="18" charset="0"/>
              </a:rPr>
              <a:t>撒</a:t>
            </a:r>
            <a:endParaRPr lang="en-US" altLang="zh-CN" sz="2400" dirty="0">
              <a:latin typeface="DFKai-SB" panose="03000509000000000000" pitchFamily="65" charset="-12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363152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BB4ECAE-73D5-48F8-AD6B-3BC73D72596E}"/>
              </a:ext>
            </a:extLst>
          </p:cNvPr>
          <p:cNvSpPr>
            <a:spLocks noGrp="1" noChangeArrowheads="1"/>
          </p:cNvSpPr>
          <p:nvPr>
            <p:ph type="title"/>
          </p:nvPr>
        </p:nvSpPr>
        <p:spPr>
          <a:xfrm>
            <a:off x="609600" y="549729"/>
            <a:ext cx="9067800" cy="854076"/>
          </a:xfrm>
        </p:spPr>
        <p:txBody>
          <a:bodyPr>
            <a:normAutofit/>
          </a:bodyPr>
          <a:lstStyle/>
          <a:p>
            <a:r>
              <a:rPr lang="en-US" altLang="zh-TW"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2. </a:t>
            </a:r>
            <a:r>
              <a:rPr lang="zh-TW" altLang="en-US"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回到起初的見證 </a:t>
            </a:r>
            <a:r>
              <a:rPr lang="zh-CN" altLang="en-US" sz="36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en-US" altLang="zh-CN" sz="36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4) </a:t>
            </a:r>
            <a:r>
              <a:rPr lang="zh-CN" altLang="en-US" sz="36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認識主權</a:t>
            </a:r>
            <a:endParaRPr lang="zh-TW" altLang="en-US" sz="36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
        <p:nvSpPr>
          <p:cNvPr id="6" name="Footer Placeholder 4">
            <a:extLst>
              <a:ext uri="{FF2B5EF4-FFF2-40B4-BE49-F238E27FC236}">
                <a16:creationId xmlns:a16="http://schemas.microsoft.com/office/drawing/2014/main" id="{0E17F351-E24A-4DDA-BF5F-D4CF8FF8FF2A}"/>
              </a:ext>
            </a:extLst>
          </p:cNvPr>
          <p:cNvSpPr>
            <a:spLocks noGrp="1"/>
          </p:cNvSpPr>
          <p:nvPr>
            <p:ph type="ftr" sz="quarter" idx="11"/>
          </p:nvPr>
        </p:nvSpPr>
        <p:spPr/>
        <p:txBody>
          <a:bodyPr/>
          <a:lstStyle/>
          <a:p>
            <a:r>
              <a:rPr lang="en-US" altLang="en-US" dirty="0" err="1"/>
              <a:t>彭約翰信息系例</a:t>
            </a:r>
            <a:r>
              <a:rPr lang="en-US" altLang="en-US" dirty="0"/>
              <a:t> - John Peng Sermon Series</a:t>
            </a:r>
          </a:p>
        </p:txBody>
      </p:sp>
      <p:sp>
        <p:nvSpPr>
          <p:cNvPr id="2" name="Slide Number Placeholder 1">
            <a:extLst>
              <a:ext uri="{FF2B5EF4-FFF2-40B4-BE49-F238E27FC236}">
                <a16:creationId xmlns:a16="http://schemas.microsoft.com/office/drawing/2014/main" id="{ACA9D6D0-08C8-4A20-A38A-2514FFF5B124}"/>
              </a:ext>
            </a:extLst>
          </p:cNvPr>
          <p:cNvSpPr>
            <a:spLocks noGrp="1"/>
          </p:cNvSpPr>
          <p:nvPr>
            <p:ph type="sldNum" sz="quarter" idx="12"/>
          </p:nvPr>
        </p:nvSpPr>
        <p:spPr/>
        <p:txBody>
          <a:bodyPr/>
          <a:lstStyle/>
          <a:p>
            <a:fld id="{E2B7332D-AB0C-489C-A64A-09ED2051922E}" type="slidenum">
              <a:rPr lang="en-US" altLang="en-US" smtClean="0"/>
              <a:pPr/>
              <a:t>15</a:t>
            </a:fld>
            <a:endParaRPr lang="en-US" altLang="en-US"/>
          </a:p>
        </p:txBody>
      </p:sp>
      <p:sp>
        <p:nvSpPr>
          <p:cNvPr id="44036" name="Rectangle 4">
            <a:extLst>
              <a:ext uri="{FF2B5EF4-FFF2-40B4-BE49-F238E27FC236}">
                <a16:creationId xmlns:a16="http://schemas.microsoft.com/office/drawing/2014/main" id="{E6CD22EA-585F-481B-AB14-8F97A5B5FD08}"/>
              </a:ext>
            </a:extLst>
          </p:cNvPr>
          <p:cNvSpPr>
            <a:spLocks noChangeArrowheads="1"/>
          </p:cNvSpPr>
          <p:nvPr/>
        </p:nvSpPr>
        <p:spPr bwMode="auto">
          <a:xfrm>
            <a:off x="1981200" y="3048001"/>
            <a:ext cx="8229600"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endParaRPr lang="en-US" altLang="en-US" sz="3600"/>
          </a:p>
        </p:txBody>
      </p:sp>
      <p:sp>
        <p:nvSpPr>
          <p:cNvPr id="7" name="Rectangle 2">
            <a:extLst>
              <a:ext uri="{FF2B5EF4-FFF2-40B4-BE49-F238E27FC236}">
                <a16:creationId xmlns:a16="http://schemas.microsoft.com/office/drawing/2014/main" id="{161D88C1-FC77-49AA-93A9-0D753AB26579}"/>
              </a:ext>
            </a:extLst>
          </p:cNvPr>
          <p:cNvSpPr txBox="1">
            <a:spLocks noChangeArrowheads="1"/>
          </p:cNvSpPr>
          <p:nvPr/>
        </p:nvSpPr>
        <p:spPr>
          <a:xfrm>
            <a:off x="762000" y="1438252"/>
            <a:ext cx="10972800" cy="464820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indent="-228600">
              <a:spcBef>
                <a:spcPts val="300"/>
              </a:spcBef>
              <a:spcAft>
                <a:spcPts val="300"/>
              </a:spcAft>
            </a:pPr>
            <a:r>
              <a:rPr lang="en-US" altLang="zh-TW" sz="2800" baseline="30000" dirty="0">
                <a:latin typeface="DFKai-SB" panose="03000509000000000000" pitchFamily="65" charset="-120"/>
                <a:ea typeface="DFKai-SB" panose="03000509000000000000" pitchFamily="65" charset="-120"/>
              </a:rPr>
              <a:t>7 </a:t>
            </a:r>
            <a:r>
              <a:rPr lang="zh-TW" altLang="en-US" sz="2800" dirty="0">
                <a:latin typeface="DFKai-SB" panose="03000509000000000000" pitchFamily="65" charset="-120"/>
                <a:ea typeface="DFKai-SB" panose="03000509000000000000" pitchFamily="65" charset="-120"/>
              </a:rPr>
              <a:t>我就仆倒在地，聽見有聲音對我說：掃羅，掃羅，你為什麼逼迫我？</a:t>
            </a:r>
            <a:endParaRPr lang="en-US" altLang="zh-TW" sz="2800" baseline="30000" dirty="0">
              <a:latin typeface="DFKai-SB" panose="03000509000000000000" pitchFamily="65" charset="-120"/>
              <a:ea typeface="DFKai-SB" panose="03000509000000000000" pitchFamily="65" charset="-120"/>
            </a:endParaRPr>
          </a:p>
          <a:p>
            <a:pPr marL="228600" indent="-228600">
              <a:spcBef>
                <a:spcPts val="300"/>
              </a:spcBef>
              <a:spcAft>
                <a:spcPts val="300"/>
              </a:spcAft>
            </a:pPr>
            <a:r>
              <a:rPr lang="en-US" altLang="zh-TW" sz="2800" baseline="30000" dirty="0">
                <a:latin typeface="DFKai-SB" panose="03000509000000000000" pitchFamily="65" charset="-120"/>
                <a:ea typeface="DFKai-SB" panose="03000509000000000000" pitchFamily="65" charset="-120"/>
              </a:rPr>
              <a:t>8</a:t>
            </a:r>
            <a:r>
              <a:rPr lang="en-US" altLang="zh-TW" sz="2800" dirty="0">
                <a:latin typeface="DFKai-SB" panose="03000509000000000000" pitchFamily="65" charset="-120"/>
                <a:ea typeface="DFKai-SB" panose="03000509000000000000" pitchFamily="65" charset="-120"/>
              </a:rPr>
              <a:t> </a:t>
            </a:r>
            <a:r>
              <a:rPr lang="zh-TW" altLang="en-US" sz="2800" dirty="0">
                <a:latin typeface="DFKai-SB" panose="03000509000000000000" pitchFamily="65" charset="-120"/>
                <a:ea typeface="DFKai-SB" panose="03000509000000000000" pitchFamily="65" charset="-120"/>
              </a:rPr>
              <a:t>我回答說：</a:t>
            </a:r>
            <a:r>
              <a:rPr lang="en-US" altLang="zh-TW" sz="2800" dirty="0">
                <a:latin typeface="DFKai-SB" panose="03000509000000000000" pitchFamily="65" charset="-120"/>
                <a:ea typeface="DFKai-SB" panose="03000509000000000000" pitchFamily="65" charset="-120"/>
              </a:rPr>
              <a:t>『</a:t>
            </a:r>
            <a:r>
              <a:rPr lang="zh-TW" altLang="en-US" sz="2800" b="1" dirty="0">
                <a:solidFill>
                  <a:srgbClr val="FFFF00"/>
                </a:solidFill>
                <a:latin typeface="DFKai-SB" panose="03000509000000000000" pitchFamily="65" charset="-120"/>
                <a:ea typeface="DFKai-SB" panose="03000509000000000000" pitchFamily="65" charset="-120"/>
              </a:rPr>
              <a:t>主啊，你是誰</a:t>
            </a:r>
            <a:r>
              <a:rPr lang="zh-TW" altLang="en-US" sz="2800" dirty="0">
                <a:latin typeface="DFKai-SB" panose="03000509000000000000" pitchFamily="65" charset="-120"/>
                <a:ea typeface="DFKai-SB" panose="03000509000000000000" pitchFamily="65" charset="-120"/>
              </a:rPr>
              <a:t>？</a:t>
            </a:r>
            <a:r>
              <a:rPr lang="en-US" altLang="zh-TW" sz="2800" dirty="0">
                <a:latin typeface="DFKai-SB" panose="03000509000000000000" pitchFamily="65" charset="-120"/>
                <a:ea typeface="DFKai-SB" panose="03000509000000000000" pitchFamily="65" charset="-120"/>
              </a:rPr>
              <a:t>』</a:t>
            </a:r>
            <a:r>
              <a:rPr lang="zh-TW" altLang="en-US" sz="2800" dirty="0">
                <a:latin typeface="DFKai-SB" panose="03000509000000000000" pitchFamily="65" charset="-120"/>
                <a:ea typeface="DFKai-SB" panose="03000509000000000000" pitchFamily="65" charset="-120"/>
              </a:rPr>
              <a:t>他說：</a:t>
            </a:r>
            <a:r>
              <a:rPr lang="en-US" altLang="zh-TW" sz="2800" dirty="0">
                <a:latin typeface="DFKai-SB" panose="03000509000000000000" pitchFamily="65" charset="-120"/>
                <a:ea typeface="DFKai-SB" panose="03000509000000000000" pitchFamily="65" charset="-120"/>
              </a:rPr>
              <a:t>『</a:t>
            </a:r>
            <a:r>
              <a:rPr lang="zh-TW" altLang="en-US" sz="2800" dirty="0">
                <a:latin typeface="DFKai-SB" panose="03000509000000000000" pitchFamily="65" charset="-120"/>
                <a:ea typeface="DFKai-SB" panose="03000509000000000000" pitchFamily="65" charset="-120"/>
              </a:rPr>
              <a:t>我就是你所逼迫的拿撒勒人耶穌。</a:t>
            </a:r>
            <a:r>
              <a:rPr lang="en-US" altLang="zh-TW" sz="2800" dirty="0">
                <a:latin typeface="DFKai-SB" panose="03000509000000000000" pitchFamily="65" charset="-120"/>
                <a:ea typeface="DFKai-SB" panose="03000509000000000000" pitchFamily="65" charset="-120"/>
              </a:rPr>
              <a:t>』 </a:t>
            </a:r>
          </a:p>
          <a:p>
            <a:pPr marL="228600" indent="-228600">
              <a:spcBef>
                <a:spcPts val="300"/>
              </a:spcBef>
              <a:spcAft>
                <a:spcPts val="300"/>
              </a:spcAft>
            </a:pPr>
            <a:r>
              <a:rPr lang="en-US" altLang="zh-TW" sz="2800" baseline="30000" dirty="0">
                <a:latin typeface="DFKai-SB" panose="03000509000000000000" pitchFamily="65" charset="-120"/>
                <a:ea typeface="DFKai-SB" panose="03000509000000000000" pitchFamily="65" charset="-120"/>
              </a:rPr>
              <a:t>9</a:t>
            </a:r>
            <a:r>
              <a:rPr lang="en-US" altLang="zh-TW" sz="2800" dirty="0">
                <a:latin typeface="DFKai-SB" panose="03000509000000000000" pitchFamily="65" charset="-120"/>
                <a:ea typeface="DFKai-SB" panose="03000509000000000000" pitchFamily="65" charset="-120"/>
              </a:rPr>
              <a:t> </a:t>
            </a:r>
            <a:r>
              <a:rPr lang="zh-TW" altLang="en-US" sz="2800" dirty="0">
                <a:latin typeface="DFKai-SB" panose="03000509000000000000" pitchFamily="65" charset="-120"/>
                <a:ea typeface="DFKai-SB" panose="03000509000000000000" pitchFamily="65" charset="-120"/>
              </a:rPr>
              <a:t>與我同行的人看見了那光，卻沒有聽明那位對我說話的聲音。</a:t>
            </a:r>
            <a:endParaRPr lang="en-US" altLang="zh-TW" sz="2800" dirty="0">
              <a:latin typeface="DFKai-SB" panose="03000509000000000000" pitchFamily="65" charset="-120"/>
              <a:ea typeface="DFKai-SB" panose="03000509000000000000" pitchFamily="65" charset="-120"/>
            </a:endParaRPr>
          </a:p>
          <a:p>
            <a:pPr marL="228600" indent="-228600">
              <a:spcBef>
                <a:spcPts val="300"/>
              </a:spcBef>
              <a:spcAft>
                <a:spcPts val="300"/>
              </a:spcAft>
            </a:pPr>
            <a:r>
              <a:rPr lang="en-US" altLang="zh-TW" sz="2800" baseline="30000" dirty="0">
                <a:latin typeface="DFKai-SB" panose="03000509000000000000" pitchFamily="65" charset="-120"/>
                <a:ea typeface="DFKai-SB" panose="03000509000000000000" pitchFamily="65" charset="-120"/>
              </a:rPr>
              <a:t>10</a:t>
            </a:r>
            <a:r>
              <a:rPr lang="en-US" altLang="zh-TW" sz="2800" dirty="0">
                <a:latin typeface="DFKai-SB" panose="03000509000000000000" pitchFamily="65" charset="-120"/>
                <a:ea typeface="DFKai-SB" panose="03000509000000000000" pitchFamily="65" charset="-120"/>
              </a:rPr>
              <a:t> </a:t>
            </a:r>
            <a:r>
              <a:rPr lang="zh-TW" altLang="en-US" sz="2800" dirty="0">
                <a:latin typeface="DFKai-SB" panose="03000509000000000000" pitchFamily="65" charset="-120"/>
                <a:ea typeface="DFKai-SB" panose="03000509000000000000" pitchFamily="65" charset="-120"/>
              </a:rPr>
              <a:t>我說：</a:t>
            </a:r>
            <a:r>
              <a:rPr lang="en-US" altLang="zh-TW" sz="2800" dirty="0">
                <a:latin typeface="DFKai-SB" panose="03000509000000000000" pitchFamily="65" charset="-120"/>
                <a:ea typeface="DFKai-SB" panose="03000509000000000000" pitchFamily="65" charset="-120"/>
              </a:rPr>
              <a:t>『</a:t>
            </a:r>
            <a:r>
              <a:rPr lang="zh-TW" altLang="en-US" sz="2800" b="1" dirty="0">
                <a:solidFill>
                  <a:srgbClr val="FFFF00"/>
                </a:solidFill>
                <a:latin typeface="DFKai-SB" panose="03000509000000000000" pitchFamily="65" charset="-120"/>
                <a:ea typeface="DFKai-SB" panose="03000509000000000000" pitchFamily="65" charset="-120"/>
              </a:rPr>
              <a:t>主啊，我當做什麼？</a:t>
            </a:r>
            <a:r>
              <a:rPr lang="en-US" altLang="zh-TW" sz="2800" dirty="0">
                <a:latin typeface="DFKai-SB" panose="03000509000000000000" pitchFamily="65" charset="-120"/>
                <a:ea typeface="DFKai-SB" panose="03000509000000000000" pitchFamily="65" charset="-120"/>
              </a:rPr>
              <a:t>』</a:t>
            </a:r>
            <a:r>
              <a:rPr lang="zh-TW" altLang="en-US" sz="2800" dirty="0">
                <a:latin typeface="DFKai-SB" panose="03000509000000000000" pitchFamily="65" charset="-120"/>
                <a:ea typeface="DFKai-SB" panose="03000509000000000000" pitchFamily="65" charset="-120"/>
              </a:rPr>
              <a:t>主說：起來！進大馬士革去，在那裡要將所派你做的一切事告訴你。</a:t>
            </a:r>
            <a:r>
              <a:rPr lang="zh-CN" altLang="en-US" sz="2800" dirty="0">
                <a:latin typeface="DFKai-SB" panose="03000509000000000000" pitchFamily="65" charset="-120"/>
                <a:ea typeface="DFKai-SB" panose="03000509000000000000" pitchFamily="65" charset="-120"/>
              </a:rPr>
              <a:t>（使徒行傳二十二</a:t>
            </a:r>
            <a:r>
              <a:rPr lang="en-US" altLang="zh-CN" sz="2800" dirty="0">
                <a:latin typeface="DFKai-SB" panose="03000509000000000000" pitchFamily="65" charset="-120"/>
                <a:ea typeface="DFKai-SB" panose="03000509000000000000" pitchFamily="65" charset="-120"/>
              </a:rPr>
              <a:t>7-10</a:t>
            </a:r>
            <a:r>
              <a:rPr lang="zh-CN" altLang="en-US" sz="2800" dirty="0">
                <a:latin typeface="DFKai-SB" panose="03000509000000000000" pitchFamily="65" charset="-120"/>
                <a:ea typeface="DFKai-SB" panose="03000509000000000000" pitchFamily="65" charset="-120"/>
              </a:rPr>
              <a:t>）</a:t>
            </a:r>
            <a:endParaRPr lang="en-US" altLang="zh-CN" sz="2800" dirty="0">
              <a:latin typeface="DFKai-SB" panose="03000509000000000000" pitchFamily="65" charset="-120"/>
              <a:ea typeface="DFKai-SB" panose="03000509000000000000" pitchFamily="65" charset="-120"/>
            </a:endParaRPr>
          </a:p>
          <a:p>
            <a:pPr>
              <a:spcBef>
                <a:spcPts val="300"/>
              </a:spcBef>
              <a:spcAft>
                <a:spcPts val="300"/>
              </a:spcAft>
            </a:pPr>
            <a:endParaRPr lang="en-US" altLang="zh-CN" sz="2800" dirty="0">
              <a:latin typeface="DFKai-SB" panose="03000509000000000000" pitchFamily="65" charset="-120"/>
              <a:ea typeface="DFKai-SB" panose="03000509000000000000" pitchFamily="65" charset="-120"/>
            </a:endParaRPr>
          </a:p>
          <a:p>
            <a:pPr marL="1200150" lvl="1" indent="-742950">
              <a:spcBef>
                <a:spcPts val="300"/>
              </a:spcBef>
              <a:spcAft>
                <a:spcPts val="300"/>
              </a:spcAft>
              <a:buAutoNum type="arabicPeriod"/>
            </a:pPr>
            <a:r>
              <a:rPr lang="zh-CN" altLang="en-US" sz="2700" dirty="0">
                <a:latin typeface="DFKai-SB" panose="03000509000000000000" pitchFamily="65" charset="-120"/>
                <a:ea typeface="DFKai-SB" panose="03000509000000000000" pitchFamily="65" charset="-120"/>
              </a:rPr>
              <a:t>主啊，你是誰？ （</a:t>
            </a:r>
            <a:r>
              <a:rPr lang="zh-TW" altLang="en-US" sz="2700" dirty="0">
                <a:latin typeface="DFKai-SB" panose="03000509000000000000" pitchFamily="65" charset="-120"/>
                <a:ea typeface="DFKai-SB" panose="03000509000000000000" pitchFamily="65" charset="-120"/>
              </a:rPr>
              <a:t>主耶穌對於我們是誰呢？</a:t>
            </a:r>
            <a:r>
              <a:rPr lang="zh-CN" altLang="en-US" sz="2700" dirty="0">
                <a:latin typeface="DFKai-SB" panose="03000509000000000000" pitchFamily="65" charset="-120"/>
                <a:ea typeface="DFKai-SB" panose="03000509000000000000" pitchFamily="65" charset="-120"/>
              </a:rPr>
              <a:t>）</a:t>
            </a:r>
            <a:endParaRPr lang="en-US" altLang="zh-CN" sz="2700" dirty="0">
              <a:latin typeface="DFKai-SB" panose="03000509000000000000" pitchFamily="65" charset="-120"/>
              <a:ea typeface="DFKai-SB" panose="03000509000000000000" pitchFamily="65" charset="-120"/>
            </a:endParaRPr>
          </a:p>
          <a:p>
            <a:pPr marL="1200150" lvl="1" indent="-742950">
              <a:spcBef>
                <a:spcPts val="300"/>
              </a:spcBef>
              <a:spcAft>
                <a:spcPts val="300"/>
              </a:spcAft>
              <a:buAutoNum type="arabicPeriod"/>
            </a:pPr>
            <a:r>
              <a:rPr lang="zh-CN" altLang="en-US" sz="2700" dirty="0">
                <a:latin typeface="DFKai-SB" panose="03000509000000000000" pitchFamily="65" charset="-120"/>
                <a:ea typeface="DFKai-SB" panose="03000509000000000000" pitchFamily="65" charset="-120"/>
              </a:rPr>
              <a:t>主啊，我當做什麼？（</a:t>
            </a:r>
            <a:r>
              <a:rPr lang="zh-TW" altLang="en-US" sz="2700" dirty="0">
                <a:latin typeface="DFKai-SB" panose="03000509000000000000" pitchFamily="65" charset="-120"/>
                <a:ea typeface="DFKai-SB" panose="03000509000000000000" pitchFamily="65" charset="-120"/>
              </a:rPr>
              <a:t>主權是否支配我們的一切</a:t>
            </a:r>
            <a:r>
              <a:rPr lang="zh-CN" altLang="en-US" sz="2700" dirty="0">
                <a:latin typeface="DFKai-SB" panose="03000509000000000000" pitchFamily="65" charset="-120"/>
                <a:ea typeface="DFKai-SB" panose="03000509000000000000" pitchFamily="65" charset="-120"/>
              </a:rPr>
              <a:t>？）</a:t>
            </a:r>
            <a:endParaRPr lang="en-US" altLang="zh-CN" sz="2700" dirty="0">
              <a:latin typeface="DFKai-SB" panose="03000509000000000000" pitchFamily="65" charset="-120"/>
              <a:ea typeface="DFKai-SB" panose="03000509000000000000" pitchFamily="65" charset="-120"/>
            </a:endParaRPr>
          </a:p>
          <a:p>
            <a:pPr marL="1200150" lvl="1" indent="-742950">
              <a:spcBef>
                <a:spcPts val="300"/>
              </a:spcBef>
              <a:spcAft>
                <a:spcPts val="300"/>
              </a:spcAft>
              <a:buFontTx/>
              <a:buAutoNum type="arabicPeriod"/>
            </a:pPr>
            <a:r>
              <a:rPr lang="zh-TW" altLang="en-US" sz="2700" dirty="0">
                <a:latin typeface="DFKai-SB" panose="03000509000000000000" pitchFamily="65" charset="-120"/>
                <a:ea typeface="DFKai-SB" panose="03000509000000000000" pitchFamily="65" charset="-120"/>
              </a:rPr>
              <a:t>那一刻，他屬世的眼睛瞎了，但是他屬靈的眼睛開了。耶穌成為他的救主和主。</a:t>
            </a:r>
            <a:r>
              <a:rPr lang="en-US" altLang="zh-TW" sz="2700" dirty="0">
                <a:latin typeface="DFKai-SB" panose="03000509000000000000" pitchFamily="65" charset="-120"/>
                <a:ea typeface="DFKai-SB" panose="03000509000000000000" pitchFamily="65" charset="-120"/>
              </a:rPr>
              <a:t> 『</a:t>
            </a:r>
            <a:r>
              <a:rPr lang="zh-TW" altLang="en-US" sz="2700" dirty="0">
                <a:latin typeface="DFKai-SB" panose="03000509000000000000" pitchFamily="65" charset="-120"/>
                <a:ea typeface="DFKai-SB" panose="03000509000000000000" pitchFamily="65" charset="-120"/>
              </a:rPr>
              <a:t>我故此沒有違背那從天上來的異象</a:t>
            </a:r>
            <a:r>
              <a:rPr lang="en-US" altLang="zh-TW" sz="2700" dirty="0">
                <a:latin typeface="DFKai-SB" panose="03000509000000000000" pitchFamily="65" charset="-120"/>
                <a:ea typeface="DFKai-SB" panose="03000509000000000000" pitchFamily="65" charset="-120"/>
              </a:rPr>
              <a:t>』</a:t>
            </a:r>
            <a:r>
              <a:rPr lang="zh-CN" altLang="en-US" sz="2700" dirty="0">
                <a:latin typeface="DFKai-SB" panose="03000509000000000000" pitchFamily="65" charset="-120"/>
                <a:ea typeface="DFKai-SB" panose="03000509000000000000" pitchFamily="65" charset="-120"/>
              </a:rPr>
              <a:t>（使徒行傳二十六</a:t>
            </a:r>
            <a:r>
              <a:rPr lang="en-US" altLang="zh-CN" sz="2700" dirty="0">
                <a:latin typeface="DFKai-SB" panose="03000509000000000000" pitchFamily="65" charset="-120"/>
                <a:ea typeface="DFKai-SB" panose="03000509000000000000" pitchFamily="65" charset="-120"/>
              </a:rPr>
              <a:t>19</a:t>
            </a:r>
            <a:r>
              <a:rPr lang="zh-CN" altLang="en-US" sz="2700" dirty="0">
                <a:latin typeface="DFKai-SB" panose="03000509000000000000" pitchFamily="65" charset="-120"/>
                <a:ea typeface="DFKai-SB" panose="03000509000000000000" pitchFamily="65" charset="-120"/>
              </a:rPr>
              <a:t>）</a:t>
            </a:r>
            <a:endParaRPr lang="en-US" altLang="zh-CN" sz="27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436155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BB4ECAE-73D5-48F8-AD6B-3BC73D72596E}"/>
              </a:ext>
            </a:extLst>
          </p:cNvPr>
          <p:cNvSpPr>
            <a:spLocks noGrp="1" noChangeArrowheads="1"/>
          </p:cNvSpPr>
          <p:nvPr>
            <p:ph type="title"/>
          </p:nvPr>
        </p:nvSpPr>
        <p:spPr>
          <a:xfrm>
            <a:off x="609600" y="549729"/>
            <a:ext cx="9067800" cy="854076"/>
          </a:xfrm>
        </p:spPr>
        <p:txBody>
          <a:bodyPr>
            <a:normAutofit/>
          </a:bodyPr>
          <a:lstStyle/>
          <a:p>
            <a:r>
              <a:rPr lang="en-US" altLang="zh-TW"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2. </a:t>
            </a:r>
            <a:r>
              <a:rPr lang="zh-TW" altLang="en-US"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回到起初的見證 </a:t>
            </a:r>
            <a:r>
              <a:rPr lang="zh-CN" altLang="en-US" sz="2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en-US" altLang="zh-CN" sz="2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5) </a:t>
            </a:r>
            <a:r>
              <a:rPr lang="zh-CN" altLang="en-US" sz="2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認識見證</a:t>
            </a:r>
            <a:endParaRPr lang="zh-TW" altLang="en-US" sz="2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
        <p:nvSpPr>
          <p:cNvPr id="6" name="Footer Placeholder 4">
            <a:extLst>
              <a:ext uri="{FF2B5EF4-FFF2-40B4-BE49-F238E27FC236}">
                <a16:creationId xmlns:a16="http://schemas.microsoft.com/office/drawing/2014/main" id="{0E17F351-E24A-4DDA-BF5F-D4CF8FF8FF2A}"/>
              </a:ext>
            </a:extLst>
          </p:cNvPr>
          <p:cNvSpPr>
            <a:spLocks noGrp="1"/>
          </p:cNvSpPr>
          <p:nvPr>
            <p:ph type="ftr" sz="quarter" idx="11"/>
          </p:nvPr>
        </p:nvSpPr>
        <p:spPr/>
        <p:txBody>
          <a:bodyPr/>
          <a:lstStyle/>
          <a:p>
            <a:r>
              <a:rPr lang="en-US" altLang="en-US"/>
              <a:t>彭約翰信息系例 - John Peng Sermon Series</a:t>
            </a:r>
          </a:p>
        </p:txBody>
      </p:sp>
      <p:sp>
        <p:nvSpPr>
          <p:cNvPr id="2" name="Slide Number Placeholder 1">
            <a:extLst>
              <a:ext uri="{FF2B5EF4-FFF2-40B4-BE49-F238E27FC236}">
                <a16:creationId xmlns:a16="http://schemas.microsoft.com/office/drawing/2014/main" id="{ACA9D6D0-08C8-4A20-A38A-2514FFF5B124}"/>
              </a:ext>
            </a:extLst>
          </p:cNvPr>
          <p:cNvSpPr>
            <a:spLocks noGrp="1"/>
          </p:cNvSpPr>
          <p:nvPr>
            <p:ph type="sldNum" sz="quarter" idx="12"/>
          </p:nvPr>
        </p:nvSpPr>
        <p:spPr/>
        <p:txBody>
          <a:bodyPr/>
          <a:lstStyle/>
          <a:p>
            <a:fld id="{E2B7332D-AB0C-489C-A64A-09ED2051922E}" type="slidenum">
              <a:rPr lang="en-US" altLang="en-US" smtClean="0"/>
              <a:pPr/>
              <a:t>16</a:t>
            </a:fld>
            <a:endParaRPr lang="en-US" altLang="en-US"/>
          </a:p>
        </p:txBody>
      </p:sp>
      <p:sp>
        <p:nvSpPr>
          <p:cNvPr id="44036" name="Rectangle 4">
            <a:extLst>
              <a:ext uri="{FF2B5EF4-FFF2-40B4-BE49-F238E27FC236}">
                <a16:creationId xmlns:a16="http://schemas.microsoft.com/office/drawing/2014/main" id="{E6CD22EA-585F-481B-AB14-8F97A5B5FD08}"/>
              </a:ext>
            </a:extLst>
          </p:cNvPr>
          <p:cNvSpPr>
            <a:spLocks noChangeArrowheads="1"/>
          </p:cNvSpPr>
          <p:nvPr/>
        </p:nvSpPr>
        <p:spPr bwMode="auto">
          <a:xfrm>
            <a:off x="1981200" y="3048001"/>
            <a:ext cx="8229600"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endParaRPr lang="en-US" altLang="en-US" sz="3600"/>
          </a:p>
        </p:txBody>
      </p:sp>
      <p:sp>
        <p:nvSpPr>
          <p:cNvPr id="7" name="Rectangle 2">
            <a:extLst>
              <a:ext uri="{FF2B5EF4-FFF2-40B4-BE49-F238E27FC236}">
                <a16:creationId xmlns:a16="http://schemas.microsoft.com/office/drawing/2014/main" id="{161D88C1-FC77-49AA-93A9-0D753AB26579}"/>
              </a:ext>
            </a:extLst>
          </p:cNvPr>
          <p:cNvSpPr txBox="1">
            <a:spLocks noChangeArrowheads="1"/>
          </p:cNvSpPr>
          <p:nvPr/>
        </p:nvSpPr>
        <p:spPr>
          <a:xfrm>
            <a:off x="761999" y="1610598"/>
            <a:ext cx="10425363" cy="4403271"/>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zh-CN" altLang="en-US" sz="3600" dirty="0">
                <a:latin typeface="DFKai-SB" panose="03000509000000000000" pitchFamily="65" charset="-120"/>
                <a:ea typeface="DFKai-SB" panose="03000509000000000000" pitchFamily="65" charset="-120"/>
              </a:rPr>
              <a:t>主耶稣说：「但我要从父那里差保惠师来，就是从父出来真理的圣灵；他来了，就要为我作见证。你们也要作见证，因为你们从起头就与我同在。」（约翰福音</a:t>
            </a:r>
            <a:r>
              <a:rPr lang="en-US" altLang="zh-CN" sz="3600" dirty="0">
                <a:latin typeface="DFKai-SB" panose="03000509000000000000" pitchFamily="65" charset="-120"/>
                <a:ea typeface="DFKai-SB" panose="03000509000000000000" pitchFamily="65" charset="-120"/>
              </a:rPr>
              <a:t>15:26</a:t>
            </a:r>
            <a:r>
              <a:rPr lang="zh-CN" altLang="en-US" sz="3600" dirty="0">
                <a:latin typeface="DFKai-SB" panose="03000509000000000000" pitchFamily="65" charset="-120"/>
                <a:ea typeface="DFKai-SB" panose="03000509000000000000" pitchFamily="65" charset="-120"/>
              </a:rPr>
              <a:t>）</a:t>
            </a:r>
            <a:endParaRPr lang="en-US" altLang="zh-CN" sz="3600" dirty="0">
              <a:latin typeface="DFKai-SB" panose="03000509000000000000" pitchFamily="65" charset="-120"/>
              <a:ea typeface="DFKai-SB" panose="03000509000000000000" pitchFamily="65" charset="-120"/>
            </a:endParaRPr>
          </a:p>
          <a:p>
            <a:pPr>
              <a:lnSpc>
                <a:spcPct val="120000"/>
              </a:lnSpc>
            </a:pPr>
            <a:endParaRPr lang="en-US" altLang="zh-TW" sz="3600" dirty="0">
              <a:latin typeface="DFKai-SB" panose="03000509000000000000" pitchFamily="65" charset="-120"/>
              <a:ea typeface="DFKai-SB" panose="03000509000000000000" pitchFamily="65" charset="-120"/>
            </a:endParaRPr>
          </a:p>
          <a:p>
            <a:pPr>
              <a:lnSpc>
                <a:spcPct val="120000"/>
              </a:lnSpc>
            </a:pPr>
            <a:r>
              <a:rPr lang="zh-TW" altLang="en-US" sz="3600" dirty="0">
                <a:latin typeface="DFKai-SB" panose="03000509000000000000" pitchFamily="65" charset="-120"/>
                <a:ea typeface="DFKai-SB" panose="03000509000000000000" pitchFamily="65" charset="-120"/>
              </a:rPr>
              <a:t>但聖靈降臨在你們身上，你們就必得著能力，並要在耶路撒冷、猶太全地，和撒馬利亞，直到地極，作我的見證。 （徒一</a:t>
            </a:r>
            <a:r>
              <a:rPr lang="en-US" altLang="zh-TW" sz="3600" dirty="0">
                <a:latin typeface="DFKai-SB" panose="03000509000000000000" pitchFamily="65" charset="-120"/>
                <a:ea typeface="DFKai-SB" panose="03000509000000000000" pitchFamily="65" charset="-120"/>
              </a:rPr>
              <a:t>8</a:t>
            </a:r>
            <a:r>
              <a:rPr lang="zh-TW" altLang="en-US" sz="3600" dirty="0">
                <a:latin typeface="DFKai-SB" panose="03000509000000000000" pitchFamily="65" charset="-120"/>
                <a:ea typeface="DFKai-SB" panose="03000509000000000000" pitchFamily="65" charset="-120"/>
              </a:rPr>
              <a:t>）</a:t>
            </a:r>
            <a:endParaRPr lang="en-US" altLang="zh-TW" sz="3600" dirty="0">
              <a:latin typeface="DFKai-SB" panose="03000509000000000000" pitchFamily="65" charset="-120"/>
              <a:ea typeface="DFKai-SB" panose="03000509000000000000" pitchFamily="65" charset="-120"/>
            </a:endParaRPr>
          </a:p>
          <a:p>
            <a:pPr>
              <a:lnSpc>
                <a:spcPct val="120000"/>
              </a:lnSpc>
            </a:pPr>
            <a:endParaRPr lang="en-US" altLang="zh-CN" sz="3600" dirty="0">
              <a:latin typeface="DFKai-SB" panose="03000509000000000000" pitchFamily="65" charset="-120"/>
              <a:ea typeface="DFKai-SB" panose="03000509000000000000" pitchFamily="65" charset="-120"/>
            </a:endParaRPr>
          </a:p>
          <a:p>
            <a:pPr marL="1200150" lvl="1" indent="-742950">
              <a:lnSpc>
                <a:spcPct val="120000"/>
              </a:lnSpc>
              <a:buFont typeface="+mj-lt"/>
              <a:buAutoNum type="arabicPeriod"/>
            </a:pPr>
            <a:r>
              <a:rPr lang="zh-TW" altLang="en-US" sz="3600" dirty="0">
                <a:latin typeface="DFKai-SB" panose="03000509000000000000" pitchFamily="65" charset="-120"/>
                <a:ea typeface="DFKai-SB" panose="03000509000000000000" pitchFamily="65" charset="-120"/>
              </a:rPr>
              <a:t>教會的見證：耶穌是我們的主</a:t>
            </a:r>
            <a:r>
              <a:rPr lang="zh-CN" altLang="en-US" sz="3600" dirty="0">
                <a:latin typeface="DFKai-SB" panose="03000509000000000000" pitchFamily="65" charset="-120"/>
                <a:ea typeface="DFKai-SB" panose="03000509000000000000" pitchFamily="65" charset="-120"/>
              </a:rPr>
              <a:t>（原文</a:t>
            </a:r>
            <a:r>
              <a:rPr lang="en-US" altLang="zh-CN" sz="3600" dirty="0" err="1">
                <a:latin typeface="DFKai-SB" panose="03000509000000000000" pitchFamily="65" charset="-120"/>
                <a:ea typeface="DFKai-SB" panose="03000509000000000000" pitchFamily="65" charset="-120"/>
              </a:rPr>
              <a:t>Kuios</a:t>
            </a:r>
            <a:r>
              <a:rPr lang="en-US" altLang="zh-CN" sz="3600" dirty="0">
                <a:latin typeface="DFKai-SB" panose="03000509000000000000" pitchFamily="65" charset="-120"/>
                <a:ea typeface="DFKai-SB" panose="03000509000000000000" pitchFamily="65" charset="-120"/>
              </a:rPr>
              <a:t>)</a:t>
            </a:r>
            <a:r>
              <a:rPr lang="zh-TW" altLang="en-US" sz="3600" dirty="0">
                <a:latin typeface="DFKai-SB" panose="03000509000000000000" pitchFamily="65" charset="-120"/>
                <a:ea typeface="DFKai-SB" panose="03000509000000000000" pitchFamily="65" charset="-120"/>
              </a:rPr>
              <a:t>，元首，一切。</a:t>
            </a:r>
          </a:p>
          <a:p>
            <a:pPr marL="1200150" lvl="1" indent="-742950">
              <a:lnSpc>
                <a:spcPct val="120000"/>
              </a:lnSpc>
              <a:buFont typeface="+mj-lt"/>
              <a:buAutoNum type="arabicPeriod"/>
            </a:pPr>
            <a:r>
              <a:rPr lang="zh-TW" altLang="en-US" sz="3600" dirty="0">
                <a:latin typeface="DFKai-SB" panose="03000509000000000000" pitchFamily="65" charset="-120"/>
                <a:ea typeface="DFKai-SB" panose="03000509000000000000" pitchFamily="65" charset="-120"/>
              </a:rPr>
              <a:t>風雨中的教會：</a:t>
            </a:r>
            <a:r>
              <a:rPr lang="en-US" altLang="zh-TW" sz="3600" dirty="0">
                <a:latin typeface="DFKai-SB" panose="03000509000000000000" pitchFamily="65" charset="-120"/>
                <a:ea typeface="DFKai-SB" panose="03000509000000000000" pitchFamily="65" charset="-120"/>
                <a:cs typeface="Times New Roman" panose="02020603050405020304" pitchFamily="18" charset="0"/>
              </a:rPr>
              <a:t>Dietrich Bonhoeffer </a:t>
            </a:r>
            <a:r>
              <a:rPr lang="zh-TW" altLang="en-US" sz="3600" dirty="0">
                <a:latin typeface="DFKai-SB" panose="03000509000000000000" pitchFamily="65" charset="-120"/>
                <a:ea typeface="DFKai-SB" panose="03000509000000000000" pitchFamily="65" charset="-120"/>
              </a:rPr>
              <a:t>潘霍華牧師的見證 （</a:t>
            </a:r>
            <a:r>
              <a:rPr lang="en-US" altLang="zh-TW" sz="3600" dirty="0">
                <a:latin typeface="DFKai-SB" panose="03000509000000000000" pitchFamily="65" charset="-120"/>
                <a:ea typeface="DFKai-SB" panose="03000509000000000000" pitchFamily="65" charset="-120"/>
                <a:cs typeface="Times New Roman" panose="02020603050405020304" pitchFamily="18" charset="0"/>
              </a:rPr>
              <a:t>1906-1945</a:t>
            </a:r>
            <a:r>
              <a:rPr lang="zh-TW" altLang="en-US" sz="3600" dirty="0">
                <a:latin typeface="DFKai-SB" panose="03000509000000000000" pitchFamily="65" charset="-120"/>
                <a:ea typeface="DFKai-SB" panose="03000509000000000000" pitchFamily="65" charset="-120"/>
              </a:rPr>
              <a:t>），王明道，荊棘裡的百合花</a:t>
            </a:r>
            <a:r>
              <a:rPr lang="zh-CN" altLang="en-US" sz="3600" dirty="0">
                <a:latin typeface="DFKai-SB" panose="03000509000000000000" pitchFamily="65" charset="-120"/>
                <a:ea typeface="DFKai-SB" panose="03000509000000000000" pitchFamily="65" charset="-120"/>
              </a:rPr>
              <a:t>，等等。</a:t>
            </a:r>
            <a:endParaRPr lang="zh-TW" altLang="en-US" sz="36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609170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EF155C67-07AA-4BB8-9865-429C13DA46CF}"/>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彭約翰信息系例 - John Peng Sermon Series</a:t>
            </a:r>
          </a:p>
        </p:txBody>
      </p:sp>
      <p:sp>
        <p:nvSpPr>
          <p:cNvPr id="2" name="Slide Number Placeholder 1">
            <a:extLst>
              <a:ext uri="{FF2B5EF4-FFF2-40B4-BE49-F238E27FC236}">
                <a16:creationId xmlns:a16="http://schemas.microsoft.com/office/drawing/2014/main" id="{4E5D6B81-4100-4CEC-9061-81A070E386B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B7332D-AB0C-489C-A64A-09ED2051922E}" type="slidenum">
              <a:rPr kumimoji="0" lang="en-US" alt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F20F02E5-0C92-4E77-9D28-4876F7543AA7}"/>
              </a:ext>
            </a:extLst>
          </p:cNvPr>
          <p:cNvSpPr>
            <a:spLocks noGrp="1" noChangeArrowheads="1"/>
          </p:cNvSpPr>
          <p:nvPr>
            <p:ph type="title"/>
          </p:nvPr>
        </p:nvSpPr>
        <p:spPr>
          <a:xfrm>
            <a:off x="0" y="1790700"/>
            <a:ext cx="12192000" cy="3276600"/>
          </a:xfrm>
        </p:spPr>
        <p:txBody>
          <a:bodyPr>
            <a:normAutofit/>
          </a:bodyPr>
          <a:lstStyle/>
          <a:p>
            <a:pPr algn="ctr"/>
            <a:r>
              <a:rPr lang="en-US" altLang="zh-TW" sz="480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1. </a:t>
            </a:r>
            <a:r>
              <a:rPr lang="zh-TW" altLang="en-US" sz="480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七封書信的意義 </a:t>
            </a:r>
            <a:br>
              <a:rPr lang="en-US" altLang="zh-TW" sz="480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br>
            <a:r>
              <a:rPr lang="en-US" altLang="zh-TW" sz="480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2. </a:t>
            </a:r>
            <a:r>
              <a:rPr lang="zh-TW" altLang="en-US" sz="480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回到起初的見證 </a:t>
            </a:r>
            <a:br>
              <a:rPr lang="en-US" altLang="zh-TW" sz="480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br>
            <a:r>
              <a:rPr lang="en-US" altLang="zh-TW" sz="480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3. </a:t>
            </a:r>
            <a:r>
              <a:rPr lang="zh-TW" altLang="en-US" sz="480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生活見證的應用</a:t>
            </a:r>
            <a:endParaRPr lang="en-US" altLang="en-US"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cxnSp>
        <p:nvCxnSpPr>
          <p:cNvPr id="5" name="Straight Connector 4">
            <a:extLst>
              <a:ext uri="{FF2B5EF4-FFF2-40B4-BE49-F238E27FC236}">
                <a16:creationId xmlns:a16="http://schemas.microsoft.com/office/drawing/2014/main" id="{F504FB46-EF3F-4A97-9ADB-F64DF9251101}"/>
              </a:ext>
            </a:extLst>
          </p:cNvPr>
          <p:cNvCxnSpPr>
            <a:cxnSpLocks/>
          </p:cNvCxnSpPr>
          <p:nvPr/>
        </p:nvCxnSpPr>
        <p:spPr>
          <a:xfrm>
            <a:off x="3048000" y="1790700"/>
            <a:ext cx="0" cy="3276600"/>
          </a:xfrm>
          <a:prstGeom prst="line">
            <a:avLst/>
          </a:prstGeom>
          <a:ln w="38100">
            <a:solidFill>
              <a:schemeClr val="tx1"/>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56955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BB4ECAE-73D5-48F8-AD6B-3BC73D72596E}"/>
              </a:ext>
            </a:extLst>
          </p:cNvPr>
          <p:cNvSpPr>
            <a:spLocks noGrp="1" noChangeArrowheads="1"/>
          </p:cNvSpPr>
          <p:nvPr>
            <p:ph type="title"/>
          </p:nvPr>
        </p:nvSpPr>
        <p:spPr>
          <a:xfrm>
            <a:off x="609600" y="549729"/>
            <a:ext cx="9067800" cy="854076"/>
          </a:xfrm>
        </p:spPr>
        <p:txBody>
          <a:bodyPr>
            <a:normAutofit/>
          </a:bodyPr>
          <a:lstStyle/>
          <a:p>
            <a:r>
              <a:rPr lang="en-US" altLang="zh-TW"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3. </a:t>
            </a:r>
            <a:r>
              <a:rPr lang="zh-TW" altLang="en-US"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生活見證的應用</a:t>
            </a:r>
            <a:r>
              <a:rPr lang="zh-CN" altLang="en-US"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 </a:t>
            </a:r>
            <a:r>
              <a:rPr lang="en-US" altLang="zh-CN" sz="36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(1)</a:t>
            </a:r>
            <a:r>
              <a:rPr lang="zh-CN" altLang="en-US" sz="36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主權的見證</a:t>
            </a:r>
            <a:endParaRPr lang="zh-TW" altLang="en-US" sz="36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
        <p:nvSpPr>
          <p:cNvPr id="6" name="Footer Placeholder 4">
            <a:extLst>
              <a:ext uri="{FF2B5EF4-FFF2-40B4-BE49-F238E27FC236}">
                <a16:creationId xmlns:a16="http://schemas.microsoft.com/office/drawing/2014/main" id="{0E17F351-E24A-4DDA-BF5F-D4CF8FF8FF2A}"/>
              </a:ext>
            </a:extLst>
          </p:cNvPr>
          <p:cNvSpPr>
            <a:spLocks noGrp="1"/>
          </p:cNvSpPr>
          <p:nvPr>
            <p:ph type="ftr" sz="quarter" idx="11"/>
          </p:nvPr>
        </p:nvSpPr>
        <p:spPr/>
        <p:txBody>
          <a:bodyPr/>
          <a:lstStyle/>
          <a:p>
            <a:r>
              <a:rPr lang="en-US" altLang="en-US"/>
              <a:t>彭約翰信息系例 - John Peng Sermon Series</a:t>
            </a:r>
          </a:p>
        </p:txBody>
      </p:sp>
      <p:sp>
        <p:nvSpPr>
          <p:cNvPr id="2" name="Slide Number Placeholder 1">
            <a:extLst>
              <a:ext uri="{FF2B5EF4-FFF2-40B4-BE49-F238E27FC236}">
                <a16:creationId xmlns:a16="http://schemas.microsoft.com/office/drawing/2014/main" id="{ACA9D6D0-08C8-4A20-A38A-2514FFF5B124}"/>
              </a:ext>
            </a:extLst>
          </p:cNvPr>
          <p:cNvSpPr>
            <a:spLocks noGrp="1"/>
          </p:cNvSpPr>
          <p:nvPr>
            <p:ph type="sldNum" sz="quarter" idx="12"/>
          </p:nvPr>
        </p:nvSpPr>
        <p:spPr/>
        <p:txBody>
          <a:bodyPr/>
          <a:lstStyle/>
          <a:p>
            <a:fld id="{E2B7332D-AB0C-489C-A64A-09ED2051922E}" type="slidenum">
              <a:rPr lang="en-US" altLang="en-US" smtClean="0"/>
              <a:pPr/>
              <a:t>18</a:t>
            </a:fld>
            <a:endParaRPr lang="en-US" altLang="en-US"/>
          </a:p>
        </p:txBody>
      </p:sp>
      <p:sp>
        <p:nvSpPr>
          <p:cNvPr id="44036" name="Rectangle 4">
            <a:extLst>
              <a:ext uri="{FF2B5EF4-FFF2-40B4-BE49-F238E27FC236}">
                <a16:creationId xmlns:a16="http://schemas.microsoft.com/office/drawing/2014/main" id="{E6CD22EA-585F-481B-AB14-8F97A5B5FD08}"/>
              </a:ext>
            </a:extLst>
          </p:cNvPr>
          <p:cNvSpPr>
            <a:spLocks noChangeArrowheads="1"/>
          </p:cNvSpPr>
          <p:nvPr/>
        </p:nvSpPr>
        <p:spPr bwMode="auto">
          <a:xfrm>
            <a:off x="1981200" y="3048001"/>
            <a:ext cx="8229600"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endParaRPr lang="en-US" altLang="en-US" sz="3600"/>
          </a:p>
        </p:txBody>
      </p:sp>
      <p:sp>
        <p:nvSpPr>
          <p:cNvPr id="7" name="Rectangle 2">
            <a:extLst>
              <a:ext uri="{FF2B5EF4-FFF2-40B4-BE49-F238E27FC236}">
                <a16:creationId xmlns:a16="http://schemas.microsoft.com/office/drawing/2014/main" id="{161D88C1-FC77-49AA-93A9-0D753AB26579}"/>
              </a:ext>
            </a:extLst>
          </p:cNvPr>
          <p:cNvSpPr txBox="1">
            <a:spLocks noChangeArrowheads="1"/>
          </p:cNvSpPr>
          <p:nvPr/>
        </p:nvSpPr>
        <p:spPr>
          <a:xfrm>
            <a:off x="457200" y="1600200"/>
            <a:ext cx="10972800" cy="440327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TW" altLang="en-US" sz="3600" dirty="0">
              <a:latin typeface="KaiTi" panose="02010609060101010101" pitchFamily="49" charset="-122"/>
              <a:ea typeface="KaiTi" panose="02010609060101010101" pitchFamily="49" charset="-122"/>
            </a:endParaRPr>
          </a:p>
        </p:txBody>
      </p:sp>
      <p:sp>
        <p:nvSpPr>
          <p:cNvPr id="4" name="Rectangle 2">
            <a:extLst>
              <a:ext uri="{FF2B5EF4-FFF2-40B4-BE49-F238E27FC236}">
                <a16:creationId xmlns:a16="http://schemas.microsoft.com/office/drawing/2014/main" id="{9F723239-5914-4DD9-82A6-93094D764A85}"/>
              </a:ext>
            </a:extLst>
          </p:cNvPr>
          <p:cNvSpPr txBox="1">
            <a:spLocks noChangeArrowheads="1"/>
          </p:cNvSpPr>
          <p:nvPr/>
        </p:nvSpPr>
        <p:spPr>
          <a:xfrm>
            <a:off x="582118" y="1799886"/>
            <a:ext cx="10972800" cy="43999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800" dirty="0">
                <a:latin typeface="DFKai-SB" panose="03000509000000000000" pitchFamily="65" charset="-120"/>
                <a:ea typeface="DFKai-SB" panose="03000509000000000000" pitchFamily="65" charset="-120"/>
              </a:rPr>
              <a:t>我約翰，就是你們的弟兄，在耶穌裡跟你們</a:t>
            </a:r>
            <a:r>
              <a:rPr lang="zh-TW" altLang="en-US" sz="2800" b="1" dirty="0">
                <a:solidFill>
                  <a:srgbClr val="FFFF00"/>
                </a:solidFill>
                <a:latin typeface="DFKai-SB" panose="03000509000000000000" pitchFamily="65" charset="-120"/>
                <a:ea typeface="DFKai-SB" panose="03000509000000000000" pitchFamily="65" charset="-120"/>
              </a:rPr>
              <a:t>一同分享</a:t>
            </a:r>
            <a:r>
              <a:rPr lang="zh-TW" altLang="en-US" sz="2800" dirty="0">
                <a:latin typeface="DFKai-SB" panose="03000509000000000000" pitchFamily="65" charset="-120"/>
                <a:ea typeface="DFKai-SB" panose="03000509000000000000" pitchFamily="65" charset="-120"/>
              </a:rPr>
              <a:t>患難、國度和忍耐的，為了</a:t>
            </a:r>
            <a:r>
              <a:rPr lang="zh-TW" altLang="en-US" sz="2800" b="1" dirty="0">
                <a:solidFill>
                  <a:srgbClr val="FFFF00"/>
                </a:solidFill>
                <a:latin typeface="DFKai-SB" panose="03000509000000000000" pitchFamily="65" charset="-120"/>
                <a:ea typeface="DFKai-SB" panose="03000509000000000000" pitchFamily="65" charset="-120"/>
              </a:rPr>
              <a:t>神的道</a:t>
            </a:r>
            <a:r>
              <a:rPr lang="zh-TW" altLang="en-US" sz="2800" dirty="0">
                <a:latin typeface="DFKai-SB" panose="03000509000000000000" pitchFamily="65" charset="-120"/>
                <a:ea typeface="DFKai-SB" panose="03000509000000000000" pitchFamily="65" charset="-120"/>
              </a:rPr>
              <a:t>和</a:t>
            </a:r>
            <a:r>
              <a:rPr lang="zh-TW" altLang="en-US" sz="2800" b="1" dirty="0">
                <a:solidFill>
                  <a:srgbClr val="FFFF00"/>
                </a:solidFill>
                <a:latin typeface="DFKai-SB" panose="03000509000000000000" pitchFamily="65" charset="-120"/>
                <a:ea typeface="DFKai-SB" panose="03000509000000000000" pitchFamily="65" charset="-120"/>
              </a:rPr>
              <a:t>耶穌的見證</a:t>
            </a:r>
            <a:r>
              <a:rPr lang="zh-TW" altLang="en-US" sz="2800" dirty="0">
                <a:latin typeface="DFKai-SB" panose="03000509000000000000" pitchFamily="65" charset="-120"/>
                <a:ea typeface="DFKai-SB" panose="03000509000000000000" pitchFamily="65" charset="-120"/>
              </a:rPr>
              <a:t>，曾經在那名叫拔摩的海島上。</a:t>
            </a:r>
            <a:r>
              <a:rPr lang="en-US" altLang="zh-TW" sz="2800" dirty="0">
                <a:latin typeface="DFKai-SB" panose="03000509000000000000" pitchFamily="65" charset="-120"/>
                <a:ea typeface="DFKai-SB" panose="03000509000000000000" pitchFamily="65" charset="-120"/>
              </a:rPr>
              <a:t>(</a:t>
            </a:r>
            <a:r>
              <a:rPr lang="zh-TW" altLang="en-US" sz="2800" dirty="0">
                <a:latin typeface="DFKai-SB" panose="03000509000000000000" pitchFamily="65" charset="-120"/>
                <a:ea typeface="DFKai-SB" panose="03000509000000000000" pitchFamily="65" charset="-120"/>
              </a:rPr>
              <a:t>啟示錄一</a:t>
            </a:r>
            <a:r>
              <a:rPr lang="en-US" altLang="zh-TW" sz="2800" dirty="0">
                <a:latin typeface="DFKai-SB" panose="03000509000000000000" pitchFamily="65" charset="-120"/>
                <a:ea typeface="DFKai-SB" panose="03000509000000000000" pitchFamily="65" charset="-120"/>
              </a:rPr>
              <a:t>9)</a:t>
            </a:r>
          </a:p>
          <a:p>
            <a:endParaRPr lang="en-US" altLang="zh-TW" sz="2800" dirty="0">
              <a:latin typeface="DFKai-SB" panose="03000509000000000000" pitchFamily="65" charset="-120"/>
              <a:ea typeface="DFKai-SB" panose="03000509000000000000" pitchFamily="65" charset="-120"/>
            </a:endParaRPr>
          </a:p>
          <a:p>
            <a:r>
              <a:rPr lang="zh-TW" altLang="en-US" sz="2800" dirty="0">
                <a:latin typeface="DFKai-SB" panose="03000509000000000000" pitchFamily="65" charset="-120"/>
                <a:ea typeface="DFKai-SB" panose="03000509000000000000" pitchFamily="65" charset="-120"/>
              </a:rPr>
              <a:t>使祂為教會作</a:t>
            </a:r>
            <a:r>
              <a:rPr lang="zh-TW" altLang="en-US" sz="2800" b="1" dirty="0">
                <a:solidFill>
                  <a:srgbClr val="FFFF00"/>
                </a:solidFill>
                <a:latin typeface="DFKai-SB" panose="03000509000000000000" pitchFamily="65" charset="-120"/>
                <a:ea typeface="DFKai-SB" panose="03000509000000000000" pitchFamily="65" charset="-120"/>
              </a:rPr>
              <a:t>萬有之首</a:t>
            </a:r>
            <a:r>
              <a:rPr lang="en-US" altLang="zh-TW" sz="2800" dirty="0">
                <a:latin typeface="DFKai-SB" panose="03000509000000000000" pitchFamily="65" charset="-120"/>
                <a:ea typeface="DFKai-SB" panose="03000509000000000000" pitchFamily="65" charset="-120"/>
              </a:rPr>
              <a:t>,</a:t>
            </a:r>
            <a:r>
              <a:rPr lang="zh-TW" altLang="en-US" sz="2800" dirty="0">
                <a:latin typeface="DFKai-SB" panose="03000509000000000000" pitchFamily="65" charset="-120"/>
                <a:ea typeface="DFKai-SB" panose="03000509000000000000" pitchFamily="65" charset="-120"/>
              </a:rPr>
              <a:t>教會是祂的身體，是那在萬有裡充滿萬有者的豐滿</a:t>
            </a:r>
            <a:r>
              <a:rPr lang="zh-CN" altLang="en-US" sz="2800" dirty="0">
                <a:latin typeface="DFKai-SB" panose="03000509000000000000" pitchFamily="65" charset="-120"/>
                <a:ea typeface="DFKai-SB" panose="03000509000000000000" pitchFamily="65" charset="-120"/>
              </a:rPr>
              <a:t>。（弗一</a:t>
            </a:r>
            <a:r>
              <a:rPr lang="en-US" altLang="zh-CN" sz="2800" dirty="0">
                <a:latin typeface="DFKai-SB" panose="03000509000000000000" pitchFamily="65" charset="-120"/>
                <a:ea typeface="DFKai-SB" panose="03000509000000000000" pitchFamily="65" charset="-120"/>
              </a:rPr>
              <a:t>22,23</a:t>
            </a:r>
            <a:r>
              <a:rPr lang="zh-CN" altLang="en-US" sz="2800" dirty="0">
                <a:latin typeface="DFKai-SB" panose="03000509000000000000" pitchFamily="65" charset="-120"/>
                <a:ea typeface="DFKai-SB" panose="03000509000000000000" pitchFamily="65" charset="-120"/>
              </a:rPr>
              <a:t>）</a:t>
            </a:r>
            <a:endParaRPr lang="en-US" altLang="zh-CN" sz="2800" dirty="0">
              <a:latin typeface="DFKai-SB" panose="03000509000000000000" pitchFamily="65" charset="-120"/>
              <a:ea typeface="DFKai-SB" panose="03000509000000000000" pitchFamily="65" charset="-120"/>
            </a:endParaRPr>
          </a:p>
          <a:p>
            <a:endParaRPr lang="en-US" altLang="zh-CN" sz="2800" dirty="0">
              <a:latin typeface="DFKai-SB" panose="03000509000000000000" pitchFamily="65" charset="-120"/>
              <a:ea typeface="DFKai-SB" panose="03000509000000000000" pitchFamily="65" charset="-120"/>
            </a:endParaRPr>
          </a:p>
          <a:p>
            <a:r>
              <a:rPr lang="zh-TW" altLang="en-US" sz="2800" dirty="0">
                <a:latin typeface="DFKai-SB" panose="03000509000000000000" pitchFamily="65" charset="-120"/>
                <a:ea typeface="DFKai-SB" panose="03000509000000000000" pitchFamily="65" charset="-120"/>
              </a:rPr>
              <a:t>所以神將他升為至高，又賜給他那超乎萬名之上的名，叫一切在天上的、地上的和地底下的，因耶穌的名無不屈膝， 無不口稱</a:t>
            </a:r>
            <a:r>
              <a:rPr lang="zh-TW" altLang="en-US" sz="2800" b="1" dirty="0">
                <a:solidFill>
                  <a:srgbClr val="FFFF00"/>
                </a:solidFill>
                <a:latin typeface="DFKai-SB" panose="03000509000000000000" pitchFamily="65" charset="-120"/>
                <a:ea typeface="DFKai-SB" panose="03000509000000000000" pitchFamily="65" charset="-120"/>
              </a:rPr>
              <a:t>耶穌基督為主</a:t>
            </a:r>
            <a:r>
              <a:rPr lang="zh-TW" altLang="en-US" sz="2800" dirty="0">
                <a:latin typeface="DFKai-SB" panose="03000509000000000000" pitchFamily="65" charset="-120"/>
                <a:ea typeface="DFKai-SB" panose="03000509000000000000" pitchFamily="65" charset="-120"/>
              </a:rPr>
              <a:t>，使榮耀歸於父神</a:t>
            </a:r>
            <a:r>
              <a:rPr lang="zh-CN" altLang="en-US" sz="2800" dirty="0">
                <a:latin typeface="DFKai-SB" panose="03000509000000000000" pitchFamily="65" charset="-120"/>
                <a:ea typeface="DFKai-SB" panose="03000509000000000000" pitchFamily="65" charset="-120"/>
              </a:rPr>
              <a:t>。（腓立比書二</a:t>
            </a:r>
            <a:r>
              <a:rPr lang="en-US" altLang="zh-CN" sz="2800" dirty="0">
                <a:latin typeface="DFKai-SB" panose="03000509000000000000" pitchFamily="65" charset="-120"/>
                <a:ea typeface="DFKai-SB" panose="03000509000000000000" pitchFamily="65" charset="-120"/>
              </a:rPr>
              <a:t>9-11</a:t>
            </a:r>
            <a:r>
              <a:rPr lang="zh-CN" altLang="en-US" sz="2800" dirty="0">
                <a:latin typeface="DFKai-SB" panose="03000509000000000000" pitchFamily="65" charset="-120"/>
                <a:ea typeface="DFKai-SB" panose="03000509000000000000" pitchFamily="65" charset="-120"/>
              </a:rPr>
              <a:t>）</a:t>
            </a:r>
            <a:endParaRPr lang="en-US" altLang="zh-CN" sz="28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648273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BB4ECAE-73D5-48F8-AD6B-3BC73D72596E}"/>
              </a:ext>
            </a:extLst>
          </p:cNvPr>
          <p:cNvSpPr>
            <a:spLocks noGrp="1" noChangeArrowheads="1"/>
          </p:cNvSpPr>
          <p:nvPr>
            <p:ph type="title"/>
          </p:nvPr>
        </p:nvSpPr>
        <p:spPr>
          <a:xfrm>
            <a:off x="609600" y="549729"/>
            <a:ext cx="9829800" cy="854076"/>
          </a:xfrm>
        </p:spPr>
        <p:txBody>
          <a:bodyPr>
            <a:normAutofit/>
          </a:bodyPr>
          <a:lstStyle/>
          <a:p>
            <a:r>
              <a:rPr lang="en-US" altLang="zh-TW"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3. </a:t>
            </a:r>
            <a:r>
              <a:rPr lang="zh-TW" altLang="en-US"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生活見證的應用</a:t>
            </a:r>
            <a:r>
              <a:rPr lang="zh-CN" altLang="en-US"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 </a:t>
            </a:r>
            <a:r>
              <a:rPr lang="en-US" altLang="zh-CN" sz="36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(2) </a:t>
            </a:r>
            <a:r>
              <a:rPr lang="zh-CN" altLang="en-US" sz="36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教会生活</a:t>
            </a:r>
            <a:endParaRPr lang="zh-TW" altLang="en-US" sz="36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
        <p:nvSpPr>
          <p:cNvPr id="6" name="Footer Placeholder 4">
            <a:extLst>
              <a:ext uri="{FF2B5EF4-FFF2-40B4-BE49-F238E27FC236}">
                <a16:creationId xmlns:a16="http://schemas.microsoft.com/office/drawing/2014/main" id="{0E17F351-E24A-4DDA-BF5F-D4CF8FF8FF2A}"/>
              </a:ext>
            </a:extLst>
          </p:cNvPr>
          <p:cNvSpPr>
            <a:spLocks noGrp="1"/>
          </p:cNvSpPr>
          <p:nvPr>
            <p:ph type="ftr" sz="quarter" idx="11"/>
          </p:nvPr>
        </p:nvSpPr>
        <p:spPr/>
        <p:txBody>
          <a:bodyPr/>
          <a:lstStyle/>
          <a:p>
            <a:r>
              <a:rPr lang="en-US" altLang="en-US"/>
              <a:t>彭約翰信息系例 - John Peng Sermon Series</a:t>
            </a:r>
          </a:p>
        </p:txBody>
      </p:sp>
      <p:sp>
        <p:nvSpPr>
          <p:cNvPr id="2" name="Slide Number Placeholder 1">
            <a:extLst>
              <a:ext uri="{FF2B5EF4-FFF2-40B4-BE49-F238E27FC236}">
                <a16:creationId xmlns:a16="http://schemas.microsoft.com/office/drawing/2014/main" id="{ACA9D6D0-08C8-4A20-A38A-2514FFF5B124}"/>
              </a:ext>
            </a:extLst>
          </p:cNvPr>
          <p:cNvSpPr>
            <a:spLocks noGrp="1"/>
          </p:cNvSpPr>
          <p:nvPr>
            <p:ph type="sldNum" sz="quarter" idx="12"/>
          </p:nvPr>
        </p:nvSpPr>
        <p:spPr/>
        <p:txBody>
          <a:bodyPr/>
          <a:lstStyle/>
          <a:p>
            <a:fld id="{E2B7332D-AB0C-489C-A64A-09ED2051922E}" type="slidenum">
              <a:rPr lang="en-US" altLang="en-US" smtClean="0"/>
              <a:pPr/>
              <a:t>19</a:t>
            </a:fld>
            <a:endParaRPr lang="en-US" altLang="en-US"/>
          </a:p>
        </p:txBody>
      </p:sp>
      <p:sp>
        <p:nvSpPr>
          <p:cNvPr id="44036" name="Rectangle 4">
            <a:extLst>
              <a:ext uri="{FF2B5EF4-FFF2-40B4-BE49-F238E27FC236}">
                <a16:creationId xmlns:a16="http://schemas.microsoft.com/office/drawing/2014/main" id="{E6CD22EA-585F-481B-AB14-8F97A5B5FD08}"/>
              </a:ext>
            </a:extLst>
          </p:cNvPr>
          <p:cNvSpPr>
            <a:spLocks noChangeArrowheads="1"/>
          </p:cNvSpPr>
          <p:nvPr/>
        </p:nvSpPr>
        <p:spPr bwMode="auto">
          <a:xfrm>
            <a:off x="1981200" y="3048001"/>
            <a:ext cx="8229600"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endParaRPr lang="en-US" altLang="en-US" sz="3600"/>
          </a:p>
        </p:txBody>
      </p:sp>
      <p:sp>
        <p:nvSpPr>
          <p:cNvPr id="7" name="Rectangle 2">
            <a:extLst>
              <a:ext uri="{FF2B5EF4-FFF2-40B4-BE49-F238E27FC236}">
                <a16:creationId xmlns:a16="http://schemas.microsoft.com/office/drawing/2014/main" id="{161D88C1-FC77-49AA-93A9-0D753AB26579}"/>
              </a:ext>
            </a:extLst>
          </p:cNvPr>
          <p:cNvSpPr txBox="1">
            <a:spLocks noChangeArrowheads="1"/>
          </p:cNvSpPr>
          <p:nvPr/>
        </p:nvSpPr>
        <p:spPr>
          <a:xfrm>
            <a:off x="914400" y="1621801"/>
            <a:ext cx="10972800" cy="440327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TW" altLang="en-US" sz="3600" dirty="0">
              <a:latin typeface="KaiTi" panose="02010609060101010101" pitchFamily="49" charset="-122"/>
              <a:ea typeface="KaiTi" panose="02010609060101010101" pitchFamily="49" charset="-122"/>
            </a:endParaRPr>
          </a:p>
        </p:txBody>
      </p:sp>
      <p:sp>
        <p:nvSpPr>
          <p:cNvPr id="4" name="Rectangle 2">
            <a:extLst>
              <a:ext uri="{FF2B5EF4-FFF2-40B4-BE49-F238E27FC236}">
                <a16:creationId xmlns:a16="http://schemas.microsoft.com/office/drawing/2014/main" id="{9F723239-5914-4DD9-82A6-93094D764A85}"/>
              </a:ext>
            </a:extLst>
          </p:cNvPr>
          <p:cNvSpPr txBox="1">
            <a:spLocks noChangeArrowheads="1"/>
          </p:cNvSpPr>
          <p:nvPr/>
        </p:nvSpPr>
        <p:spPr>
          <a:xfrm>
            <a:off x="800100" y="1590326"/>
            <a:ext cx="10591800" cy="43999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latin typeface="DFKai-SB" panose="03000509000000000000" pitchFamily="65" charset="-120"/>
                <a:ea typeface="DFKai-SB" panose="03000509000000000000" pitchFamily="65" charset="-120"/>
              </a:rPr>
              <a:t>在</a:t>
            </a:r>
            <a:r>
              <a:rPr lang="zh-TW" altLang="en-US" sz="2800" dirty="0">
                <a:latin typeface="DFKai-SB" panose="03000509000000000000" pitchFamily="65" charset="-120"/>
                <a:ea typeface="DFKai-SB" panose="03000509000000000000" pitchFamily="65" charset="-120"/>
              </a:rPr>
              <a:t>教會生活和人際生活中謙卑</a:t>
            </a:r>
            <a:r>
              <a:rPr lang="zh-CN" altLang="en-US" sz="2800" dirty="0">
                <a:latin typeface="DFKai-SB" panose="03000509000000000000" pitchFamily="65" charset="-120"/>
                <a:ea typeface="DFKai-SB" panose="03000509000000000000" pitchFamily="65" charset="-120"/>
              </a:rPr>
              <a:t>和合一</a:t>
            </a:r>
            <a:r>
              <a:rPr lang="zh-TW" altLang="en-US" sz="2800" dirty="0">
                <a:latin typeface="DFKai-SB" panose="03000509000000000000" pitchFamily="65" charset="-120"/>
                <a:ea typeface="DFKai-SB" panose="03000509000000000000" pitchFamily="65" charset="-120"/>
              </a:rPr>
              <a:t>是彰顯主權的實際應用</a:t>
            </a:r>
            <a:r>
              <a:rPr lang="zh-CN" altLang="en-US" sz="2800" dirty="0">
                <a:latin typeface="DFKai-SB" panose="03000509000000000000" pitchFamily="65" charset="-120"/>
                <a:ea typeface="DFKai-SB" panose="03000509000000000000" pitchFamily="65" charset="-120"/>
              </a:rPr>
              <a:t>：</a:t>
            </a:r>
            <a:endParaRPr lang="en-US" altLang="zh-TW" sz="2800" dirty="0">
              <a:latin typeface="DFKai-SB" panose="03000509000000000000" pitchFamily="65" charset="-120"/>
              <a:ea typeface="DFKai-SB" panose="03000509000000000000" pitchFamily="65" charset="-120"/>
            </a:endParaRPr>
          </a:p>
          <a:p>
            <a:endParaRPr lang="en-US" altLang="zh-TW" sz="2800" dirty="0">
              <a:latin typeface="DFKai-SB" panose="03000509000000000000" pitchFamily="65" charset="-120"/>
              <a:ea typeface="DFKai-SB" panose="03000509000000000000" pitchFamily="65" charset="-120"/>
            </a:endParaRPr>
          </a:p>
          <a:p>
            <a:r>
              <a:rPr lang="zh-TW" altLang="en-US" sz="2800" dirty="0">
                <a:latin typeface="DFKai-SB" panose="03000509000000000000" pitchFamily="65" charset="-120"/>
                <a:ea typeface="DFKai-SB" panose="03000509000000000000" pitchFamily="65" charset="-120"/>
              </a:rPr>
              <a:t>合一需要的五種美德</a:t>
            </a:r>
            <a:r>
              <a:rPr lang="en-US" altLang="zh-TW" sz="2800" dirty="0">
                <a:latin typeface="DFKai-SB" panose="03000509000000000000" pitchFamily="65" charset="-120"/>
                <a:ea typeface="DFKai-SB" panose="03000509000000000000" pitchFamily="65" charset="-120"/>
              </a:rPr>
              <a:t>:</a:t>
            </a:r>
            <a:r>
              <a:rPr lang="zh-TW" altLang="en-US" sz="2800" dirty="0">
                <a:latin typeface="DFKai-SB" panose="03000509000000000000" pitchFamily="65" charset="-120"/>
                <a:ea typeface="DFKai-SB" panose="03000509000000000000" pitchFamily="65" charset="-120"/>
              </a:rPr>
              <a:t>凡事</a:t>
            </a:r>
            <a:r>
              <a:rPr lang="zh-TW" altLang="en-US" sz="2800" b="1" dirty="0">
                <a:solidFill>
                  <a:srgbClr val="FFFF00"/>
                </a:solidFill>
                <a:latin typeface="DFKai-SB" panose="03000509000000000000" pitchFamily="65" charset="-120"/>
                <a:ea typeface="DFKai-SB" panose="03000509000000000000" pitchFamily="65" charset="-120"/>
              </a:rPr>
              <a:t>謙虛</a:t>
            </a:r>
            <a:r>
              <a:rPr lang="zh-TW" altLang="en-US" sz="2800" dirty="0">
                <a:latin typeface="DFKai-SB" panose="03000509000000000000" pitchFamily="65" charset="-120"/>
                <a:ea typeface="DFKai-SB" panose="03000509000000000000" pitchFamily="65" charset="-120"/>
              </a:rPr>
              <a:t>、</a:t>
            </a:r>
            <a:r>
              <a:rPr lang="zh-TW" altLang="en-US" sz="2800" b="1" dirty="0">
                <a:solidFill>
                  <a:srgbClr val="FFFF00"/>
                </a:solidFill>
                <a:latin typeface="DFKai-SB" panose="03000509000000000000" pitchFamily="65" charset="-120"/>
                <a:ea typeface="DFKai-SB" panose="03000509000000000000" pitchFamily="65" charset="-120"/>
              </a:rPr>
              <a:t>溫柔</a:t>
            </a:r>
            <a:r>
              <a:rPr lang="zh-TW" altLang="en-US" sz="2800" dirty="0">
                <a:latin typeface="DFKai-SB" panose="03000509000000000000" pitchFamily="65" charset="-120"/>
                <a:ea typeface="DFKai-SB" panose="03000509000000000000" pitchFamily="65" charset="-120"/>
              </a:rPr>
              <a:t>、</a:t>
            </a:r>
            <a:r>
              <a:rPr lang="zh-TW" altLang="en-US" sz="2800" b="1" dirty="0">
                <a:solidFill>
                  <a:srgbClr val="FFFF00"/>
                </a:solidFill>
                <a:latin typeface="DFKai-SB" panose="03000509000000000000" pitchFamily="65" charset="-120"/>
                <a:ea typeface="DFKai-SB" panose="03000509000000000000" pitchFamily="65" charset="-120"/>
              </a:rPr>
              <a:t>忍耐</a:t>
            </a:r>
            <a:r>
              <a:rPr lang="zh-TW" altLang="en-US" sz="2800" dirty="0">
                <a:latin typeface="DFKai-SB" panose="03000509000000000000" pitchFamily="65" charset="-120"/>
                <a:ea typeface="DFKai-SB" panose="03000509000000000000" pitchFamily="65" charset="-120"/>
              </a:rPr>
              <a:t>，用</a:t>
            </a:r>
            <a:r>
              <a:rPr lang="zh-TW" altLang="en-US" sz="2800" b="1" dirty="0">
                <a:solidFill>
                  <a:srgbClr val="FFFF00"/>
                </a:solidFill>
                <a:latin typeface="DFKai-SB" panose="03000509000000000000" pitchFamily="65" charset="-120"/>
                <a:ea typeface="DFKai-SB" panose="03000509000000000000" pitchFamily="65" charset="-120"/>
              </a:rPr>
              <a:t>愛心</a:t>
            </a:r>
            <a:r>
              <a:rPr lang="zh-TW" altLang="en-US" sz="2800" dirty="0">
                <a:latin typeface="DFKai-SB" panose="03000509000000000000" pitchFamily="65" charset="-120"/>
                <a:ea typeface="DFKai-SB" panose="03000509000000000000" pitchFamily="65" charset="-120"/>
              </a:rPr>
              <a:t>互相寬容，用</a:t>
            </a:r>
            <a:r>
              <a:rPr lang="zh-TW" altLang="en-US" sz="2800" b="1" dirty="0">
                <a:solidFill>
                  <a:srgbClr val="FFFF00"/>
                </a:solidFill>
                <a:latin typeface="DFKai-SB" panose="03000509000000000000" pitchFamily="65" charset="-120"/>
                <a:ea typeface="DFKai-SB" panose="03000509000000000000" pitchFamily="65" charset="-120"/>
              </a:rPr>
              <a:t>和平</a:t>
            </a:r>
            <a:r>
              <a:rPr lang="zh-TW" altLang="en-US" sz="2800" dirty="0">
                <a:latin typeface="DFKai-SB" panose="03000509000000000000" pitchFamily="65" charset="-120"/>
                <a:ea typeface="DFKai-SB" panose="03000509000000000000" pitchFamily="65" charset="-120"/>
              </a:rPr>
              <a:t>彼此聯絡，竭力保守聖靈所賜合而為一的心</a:t>
            </a:r>
            <a:r>
              <a:rPr lang="en-US" altLang="zh-TW" sz="2800" dirty="0">
                <a:latin typeface="DFKai-SB" panose="03000509000000000000" pitchFamily="65" charset="-120"/>
                <a:ea typeface="DFKai-SB" panose="03000509000000000000" pitchFamily="65" charset="-120"/>
              </a:rPr>
              <a:t>.(</a:t>
            </a:r>
            <a:r>
              <a:rPr lang="zh-CN" altLang="en-US" sz="2800" dirty="0">
                <a:latin typeface="DFKai-SB" panose="03000509000000000000" pitchFamily="65" charset="-120"/>
                <a:ea typeface="DFKai-SB" panose="03000509000000000000" pitchFamily="65" charset="-120"/>
              </a:rPr>
              <a:t>弗四</a:t>
            </a:r>
            <a:r>
              <a:rPr lang="en-US" altLang="zh-CN" sz="2800" dirty="0">
                <a:latin typeface="DFKai-SB" panose="03000509000000000000" pitchFamily="65" charset="-120"/>
                <a:ea typeface="DFKai-SB" panose="03000509000000000000" pitchFamily="65" charset="-120"/>
              </a:rPr>
              <a:t>2,3)</a:t>
            </a:r>
            <a:endParaRPr lang="en-US" altLang="zh-TW" sz="2800" dirty="0">
              <a:latin typeface="DFKai-SB" panose="03000509000000000000" pitchFamily="65" charset="-120"/>
              <a:ea typeface="DFKai-SB" panose="03000509000000000000" pitchFamily="65" charset="-120"/>
            </a:endParaRPr>
          </a:p>
          <a:p>
            <a:endParaRPr lang="en-US" altLang="zh-TW" sz="2800" dirty="0">
              <a:latin typeface="DFKai-SB" panose="03000509000000000000" pitchFamily="65" charset="-120"/>
              <a:ea typeface="DFKai-SB" panose="03000509000000000000" pitchFamily="65" charset="-120"/>
            </a:endParaRPr>
          </a:p>
          <a:p>
            <a:r>
              <a:rPr lang="zh-TW" altLang="en-US" sz="2800" dirty="0">
                <a:latin typeface="DFKai-SB" panose="03000509000000000000" pitchFamily="65" charset="-120"/>
                <a:ea typeface="DFKai-SB" panose="03000509000000000000" pitchFamily="65" charset="-120"/>
              </a:rPr>
              <a:t>「謙卑來自於一個我們時刻反省的認知，就是我們是受造的（</a:t>
            </a:r>
            <a:r>
              <a:rPr lang="en-US" altLang="zh-TW" sz="2800" dirty="0">
                <a:latin typeface="DFKai-SB" panose="03000509000000000000" pitchFamily="65" charset="-120"/>
                <a:ea typeface="DFKai-SB" panose="03000509000000000000" pitchFamily="65" charset="-120"/>
              </a:rPr>
              <a:t>creatureliness</a:t>
            </a:r>
            <a:r>
              <a:rPr lang="zh-TW" altLang="en-US" sz="2800" dirty="0">
                <a:latin typeface="DFKai-SB" panose="03000509000000000000" pitchFamily="65" charset="-120"/>
                <a:ea typeface="DFKai-SB" panose="03000509000000000000" pitchFamily="65" charset="-120"/>
              </a:rPr>
              <a:t>）。因此我們一無所有，完全要依靠那造我們的神。謙卑是今時被遺忘的美德。」 （清教徒牧師</a:t>
            </a:r>
            <a:r>
              <a:rPr lang="en-US" altLang="zh-TW" sz="2800" dirty="0">
                <a:latin typeface="DFKai-SB" panose="03000509000000000000" pitchFamily="65" charset="-120"/>
                <a:ea typeface="DFKai-SB" panose="03000509000000000000" pitchFamily="65" charset="-120"/>
                <a:cs typeface="Times New Roman" panose="02020603050405020304" pitchFamily="18" charset="0"/>
              </a:rPr>
              <a:t>RC Trench Humility – A Forgotten Virtue</a:t>
            </a:r>
            <a:r>
              <a:rPr lang="zh-TW" altLang="en-US" sz="2800" dirty="0">
                <a:latin typeface="DFKai-SB" panose="03000509000000000000" pitchFamily="65" charset="-120"/>
                <a:ea typeface="DFKai-SB" panose="03000509000000000000" pitchFamily="65" charset="-120"/>
              </a:rPr>
              <a:t>）</a:t>
            </a:r>
            <a:endParaRPr lang="en-US" altLang="zh-CN" sz="28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551947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B4E8E6A-2A87-42F5-B122-E573304907C3}"/>
              </a:ext>
            </a:extLst>
          </p:cNvPr>
          <p:cNvSpPr>
            <a:spLocks noGrp="1" noChangeArrowheads="1"/>
          </p:cNvSpPr>
          <p:nvPr>
            <p:ph type="title"/>
          </p:nvPr>
        </p:nvSpPr>
        <p:spPr>
          <a:xfrm>
            <a:off x="228600" y="3794955"/>
            <a:ext cx="11963400" cy="2133600"/>
          </a:xfrm>
        </p:spPr>
        <p:txBody>
          <a:bodyPr>
            <a:normAutofit/>
          </a:bodyPr>
          <a:lstStyle/>
          <a:p>
            <a:pPr algn="ctr"/>
            <a:r>
              <a:rPr lang="en-US" altLang="zh-TW" sz="3200" dirty="0">
                <a:latin typeface="DFKai-SB" panose="03000509000000000000" pitchFamily="65" charset="-120"/>
                <a:ea typeface="DFKai-SB" panose="03000509000000000000" pitchFamily="65" charset="-120"/>
              </a:rPr>
              <a:t>1. </a:t>
            </a:r>
            <a:r>
              <a:rPr lang="zh-TW" altLang="en-US" sz="3200" dirty="0">
                <a:latin typeface="DFKai-SB" panose="03000509000000000000" pitchFamily="65" charset="-120"/>
                <a:ea typeface="DFKai-SB" panose="03000509000000000000" pitchFamily="65" charset="-120"/>
              </a:rPr>
              <a:t>七封書信的意義 </a:t>
            </a:r>
            <a:br>
              <a:rPr lang="en-US" altLang="zh-TW" sz="3200" dirty="0">
                <a:latin typeface="DFKai-SB" panose="03000509000000000000" pitchFamily="65" charset="-120"/>
                <a:ea typeface="DFKai-SB" panose="03000509000000000000" pitchFamily="65" charset="-120"/>
              </a:rPr>
            </a:br>
            <a:r>
              <a:rPr lang="en-US" altLang="zh-TW" sz="3200" dirty="0">
                <a:latin typeface="DFKai-SB" panose="03000509000000000000" pitchFamily="65" charset="-120"/>
                <a:ea typeface="DFKai-SB" panose="03000509000000000000" pitchFamily="65" charset="-120"/>
              </a:rPr>
              <a:t>2. </a:t>
            </a:r>
            <a:r>
              <a:rPr lang="zh-TW" altLang="en-US" sz="3200" dirty="0">
                <a:latin typeface="DFKai-SB" panose="03000509000000000000" pitchFamily="65" charset="-120"/>
                <a:ea typeface="DFKai-SB" panose="03000509000000000000" pitchFamily="65" charset="-120"/>
              </a:rPr>
              <a:t>回到起初的見證 </a:t>
            </a:r>
            <a:br>
              <a:rPr lang="en-US" altLang="zh-TW" sz="3200" dirty="0">
                <a:latin typeface="DFKai-SB" panose="03000509000000000000" pitchFamily="65" charset="-120"/>
                <a:ea typeface="DFKai-SB" panose="03000509000000000000" pitchFamily="65" charset="-120"/>
              </a:rPr>
            </a:br>
            <a:r>
              <a:rPr lang="en-US" altLang="zh-TW" sz="3200" dirty="0">
                <a:latin typeface="DFKai-SB" panose="03000509000000000000" pitchFamily="65" charset="-120"/>
                <a:ea typeface="DFKai-SB" panose="03000509000000000000" pitchFamily="65" charset="-120"/>
              </a:rPr>
              <a:t>3. </a:t>
            </a:r>
            <a:r>
              <a:rPr lang="zh-TW" altLang="en-US" sz="3200" dirty="0">
                <a:latin typeface="DFKai-SB" panose="03000509000000000000" pitchFamily="65" charset="-120"/>
                <a:ea typeface="DFKai-SB" panose="03000509000000000000" pitchFamily="65" charset="-120"/>
              </a:rPr>
              <a:t>生活見證的應用</a:t>
            </a:r>
            <a:endParaRPr lang="en-US" altLang="en-US" sz="3200" dirty="0">
              <a:latin typeface="DFKai-SB" panose="03000509000000000000" pitchFamily="65" charset="-120"/>
              <a:ea typeface="DFKai-SB" panose="03000509000000000000" pitchFamily="65" charset="-120"/>
            </a:endParaRPr>
          </a:p>
        </p:txBody>
      </p:sp>
      <p:sp>
        <p:nvSpPr>
          <p:cNvPr id="4" name="Footer Placeholder 4">
            <a:extLst>
              <a:ext uri="{FF2B5EF4-FFF2-40B4-BE49-F238E27FC236}">
                <a16:creationId xmlns:a16="http://schemas.microsoft.com/office/drawing/2014/main" id="{EF155C67-07AA-4BB8-9865-429C13DA46CF}"/>
              </a:ext>
            </a:extLst>
          </p:cNvPr>
          <p:cNvSpPr>
            <a:spLocks noGrp="1"/>
          </p:cNvSpPr>
          <p:nvPr>
            <p:ph type="ftr" sz="quarter" idx="11"/>
          </p:nvPr>
        </p:nvSpPr>
        <p:spPr/>
        <p:txBody>
          <a:bodyPr/>
          <a:lstStyle/>
          <a:p>
            <a:r>
              <a:rPr lang="en-US" altLang="en-US"/>
              <a:t>彭約翰信息系例 - John Peng Sermon Series</a:t>
            </a:r>
          </a:p>
        </p:txBody>
      </p:sp>
      <p:sp>
        <p:nvSpPr>
          <p:cNvPr id="2" name="Slide Number Placeholder 1">
            <a:extLst>
              <a:ext uri="{FF2B5EF4-FFF2-40B4-BE49-F238E27FC236}">
                <a16:creationId xmlns:a16="http://schemas.microsoft.com/office/drawing/2014/main" id="{4E5D6B81-4100-4CEC-9061-81A070E386BE}"/>
              </a:ext>
            </a:extLst>
          </p:cNvPr>
          <p:cNvSpPr>
            <a:spLocks noGrp="1"/>
          </p:cNvSpPr>
          <p:nvPr>
            <p:ph type="sldNum" sz="quarter" idx="12"/>
          </p:nvPr>
        </p:nvSpPr>
        <p:spPr/>
        <p:txBody>
          <a:bodyPr/>
          <a:lstStyle/>
          <a:p>
            <a:fld id="{E2B7332D-AB0C-489C-A64A-09ED2051922E}" type="slidenum">
              <a:rPr lang="en-US" altLang="en-US" smtClean="0"/>
              <a:pPr/>
              <a:t>2</a:t>
            </a:fld>
            <a:endParaRPr lang="en-US" altLang="en-US"/>
          </a:p>
        </p:txBody>
      </p:sp>
      <p:sp>
        <p:nvSpPr>
          <p:cNvPr id="5" name="Rectangle 2">
            <a:extLst>
              <a:ext uri="{FF2B5EF4-FFF2-40B4-BE49-F238E27FC236}">
                <a16:creationId xmlns:a16="http://schemas.microsoft.com/office/drawing/2014/main" id="{D313F728-491E-4EB3-A132-908F309F370C}"/>
              </a:ext>
            </a:extLst>
          </p:cNvPr>
          <p:cNvSpPr txBox="1">
            <a:spLocks noChangeArrowheads="1"/>
          </p:cNvSpPr>
          <p:nvPr/>
        </p:nvSpPr>
        <p:spPr>
          <a:xfrm>
            <a:off x="0" y="792921"/>
            <a:ext cx="12192000" cy="259000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3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教會生活的再思</a:t>
            </a:r>
            <a:r>
              <a:rPr lang="en-US" altLang="zh-TW" sz="33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(2)</a:t>
            </a:r>
            <a:r>
              <a:rPr lang="zh-TW" altLang="en-US" sz="33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 </a:t>
            </a:r>
            <a:r>
              <a:rPr lang="en-US" altLang="zh-TW" sz="33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 </a:t>
            </a:r>
            <a:r>
              <a:rPr lang="zh-TW" altLang="en-US" sz="33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 </a:t>
            </a:r>
            <a:br>
              <a:rPr lang="en-US" altLang="zh-TW" sz="67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br>
            <a:r>
              <a:rPr lang="zh-TW" altLang="en-US" sz="8200" b="1" dirty="0">
                <a:effectLst>
                  <a:outerShdw blurRad="50800" dist="50800" dir="5400000" algn="ctr" rotWithShape="0">
                    <a:srgbClr val="FFFF00"/>
                  </a:outerShdw>
                </a:effectLst>
                <a:latin typeface="DFKai-SB" panose="03000509000000000000" pitchFamily="65" charset="-120"/>
                <a:ea typeface="DFKai-SB" panose="03000509000000000000" pitchFamily="65" charset="-120"/>
              </a:rPr>
              <a:t>回到起初的見證</a:t>
            </a:r>
            <a:endParaRPr lang="en-US" altLang="zh-TW" sz="8200" b="1" dirty="0">
              <a:effectLst>
                <a:outerShdw blurRad="50800" dist="50800" dir="5400000" algn="ctr" rotWithShape="0">
                  <a:srgbClr val="FFFF00"/>
                </a:outerShdw>
              </a:effectLst>
              <a:latin typeface="DFKai-SB" panose="03000509000000000000" pitchFamily="65" charset="-120"/>
              <a:ea typeface="DFKai-SB" panose="03000509000000000000" pitchFamily="65" charset="-120"/>
            </a:endParaRPr>
          </a:p>
          <a:p>
            <a:pPr algn="ctr"/>
            <a:endParaRPr lang="en-US" altLang="zh-TW" sz="1400" dirty="0">
              <a:latin typeface="DFKai-SB" panose="03000509000000000000" pitchFamily="65" charset="-120"/>
              <a:ea typeface="DFKai-SB" panose="03000509000000000000" pitchFamily="65" charset="-120"/>
            </a:endParaRPr>
          </a:p>
          <a:p>
            <a:pPr algn="ctr"/>
            <a:r>
              <a:rPr lang="zh-TW" altLang="en-US" sz="2500" dirty="0">
                <a:latin typeface="DFKai-SB" panose="03000509000000000000" pitchFamily="65" charset="-120"/>
                <a:ea typeface="DFKai-SB" panose="03000509000000000000" pitchFamily="65" charset="-120"/>
              </a:rPr>
              <a:t>經文</a:t>
            </a:r>
            <a:r>
              <a:rPr lang="en-US" altLang="zh-TW" sz="2500" dirty="0">
                <a:latin typeface="DFKai-SB" panose="03000509000000000000" pitchFamily="65" charset="-120"/>
                <a:ea typeface="DFKai-SB" panose="03000509000000000000" pitchFamily="65" charset="-120"/>
              </a:rPr>
              <a:t>: </a:t>
            </a:r>
            <a:r>
              <a:rPr lang="zh-TW" altLang="en-US" sz="2500" dirty="0">
                <a:latin typeface="DFKai-SB" panose="03000509000000000000" pitchFamily="65" charset="-120"/>
                <a:ea typeface="DFKai-SB" panose="03000509000000000000" pitchFamily="65" charset="-120"/>
              </a:rPr>
              <a:t>啟示錄</a:t>
            </a:r>
            <a:r>
              <a:rPr lang="zh-CN" altLang="en-US" sz="2500" dirty="0">
                <a:latin typeface="DFKai-SB" panose="03000509000000000000" pitchFamily="65" charset="-120"/>
                <a:ea typeface="DFKai-SB" panose="03000509000000000000" pitchFamily="65" charset="-120"/>
              </a:rPr>
              <a:t>二</a:t>
            </a:r>
            <a:r>
              <a:rPr lang="en-US" altLang="zh-CN" sz="2500" dirty="0">
                <a:latin typeface="DFKai-SB" panose="03000509000000000000" pitchFamily="65" charset="-120"/>
                <a:ea typeface="DFKai-SB" panose="03000509000000000000" pitchFamily="65" charset="-120"/>
              </a:rPr>
              <a:t>8</a:t>
            </a:r>
            <a:r>
              <a:rPr lang="zh-TW" altLang="en-US" sz="2500" dirty="0">
                <a:latin typeface="DFKai-SB" panose="03000509000000000000" pitchFamily="65" charset="-120"/>
                <a:ea typeface="DFKai-SB" panose="03000509000000000000" pitchFamily="65" charset="-120"/>
              </a:rPr>
              <a:t>至</a:t>
            </a:r>
            <a:r>
              <a:rPr lang="en-US" altLang="zh-TW" sz="2500" dirty="0">
                <a:latin typeface="DFKai-SB" panose="03000509000000000000" pitchFamily="65" charset="-120"/>
                <a:ea typeface="DFKai-SB" panose="03000509000000000000" pitchFamily="65" charset="-120"/>
              </a:rPr>
              <a:t>11</a:t>
            </a:r>
          </a:p>
        </p:txBody>
      </p:sp>
      <p:cxnSp>
        <p:nvCxnSpPr>
          <p:cNvPr id="6" name="Straight Connector 5">
            <a:extLst>
              <a:ext uri="{FF2B5EF4-FFF2-40B4-BE49-F238E27FC236}">
                <a16:creationId xmlns:a16="http://schemas.microsoft.com/office/drawing/2014/main" id="{6D83A9DB-CE8E-49DC-B12C-A19F3A75F65A}"/>
              </a:ext>
            </a:extLst>
          </p:cNvPr>
          <p:cNvCxnSpPr>
            <a:cxnSpLocks/>
          </p:cNvCxnSpPr>
          <p:nvPr/>
        </p:nvCxnSpPr>
        <p:spPr>
          <a:xfrm flipH="1">
            <a:off x="2362200" y="3657600"/>
            <a:ext cx="7543800" cy="0"/>
          </a:xfrm>
          <a:prstGeom prst="line">
            <a:avLst/>
          </a:prstGeom>
          <a:ln w="38100">
            <a:solidFill>
              <a:schemeClr val="tx1"/>
            </a:solidFill>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BB4ECAE-73D5-48F8-AD6B-3BC73D72596E}"/>
              </a:ext>
            </a:extLst>
          </p:cNvPr>
          <p:cNvSpPr>
            <a:spLocks noGrp="1" noChangeArrowheads="1"/>
          </p:cNvSpPr>
          <p:nvPr>
            <p:ph type="title"/>
          </p:nvPr>
        </p:nvSpPr>
        <p:spPr>
          <a:xfrm>
            <a:off x="609600" y="549729"/>
            <a:ext cx="10210800" cy="854076"/>
          </a:xfrm>
        </p:spPr>
        <p:txBody>
          <a:bodyPr>
            <a:normAutofit/>
          </a:bodyPr>
          <a:lstStyle/>
          <a:p>
            <a:r>
              <a:rPr lang="en-US" altLang="zh-TW"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3. </a:t>
            </a:r>
            <a:r>
              <a:rPr lang="zh-TW" altLang="en-US"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生活見證的應用</a:t>
            </a:r>
            <a:r>
              <a:rPr lang="zh-CN" altLang="en-US"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 </a:t>
            </a:r>
            <a:r>
              <a:rPr lang="en-US" altLang="zh-CN" sz="36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(3) </a:t>
            </a:r>
            <a:r>
              <a:rPr lang="zh-CN" altLang="en-US" sz="36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福音宣教</a:t>
            </a:r>
            <a:endParaRPr lang="zh-TW" altLang="en-US" sz="36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
        <p:nvSpPr>
          <p:cNvPr id="6" name="Footer Placeholder 4">
            <a:extLst>
              <a:ext uri="{FF2B5EF4-FFF2-40B4-BE49-F238E27FC236}">
                <a16:creationId xmlns:a16="http://schemas.microsoft.com/office/drawing/2014/main" id="{0E17F351-E24A-4DDA-BF5F-D4CF8FF8FF2A}"/>
              </a:ext>
            </a:extLst>
          </p:cNvPr>
          <p:cNvSpPr>
            <a:spLocks noGrp="1"/>
          </p:cNvSpPr>
          <p:nvPr>
            <p:ph type="ftr" sz="quarter" idx="11"/>
          </p:nvPr>
        </p:nvSpPr>
        <p:spPr/>
        <p:txBody>
          <a:bodyPr/>
          <a:lstStyle/>
          <a:p>
            <a:r>
              <a:rPr lang="en-US" altLang="en-US"/>
              <a:t>彭約翰信息系例 - John Peng Sermon Series</a:t>
            </a:r>
          </a:p>
        </p:txBody>
      </p:sp>
      <p:sp>
        <p:nvSpPr>
          <p:cNvPr id="2" name="Slide Number Placeholder 1">
            <a:extLst>
              <a:ext uri="{FF2B5EF4-FFF2-40B4-BE49-F238E27FC236}">
                <a16:creationId xmlns:a16="http://schemas.microsoft.com/office/drawing/2014/main" id="{ACA9D6D0-08C8-4A20-A38A-2514FFF5B124}"/>
              </a:ext>
            </a:extLst>
          </p:cNvPr>
          <p:cNvSpPr>
            <a:spLocks noGrp="1"/>
          </p:cNvSpPr>
          <p:nvPr>
            <p:ph type="sldNum" sz="quarter" idx="12"/>
          </p:nvPr>
        </p:nvSpPr>
        <p:spPr/>
        <p:txBody>
          <a:bodyPr/>
          <a:lstStyle/>
          <a:p>
            <a:fld id="{E2B7332D-AB0C-489C-A64A-09ED2051922E}" type="slidenum">
              <a:rPr lang="en-US" altLang="en-US" smtClean="0"/>
              <a:pPr/>
              <a:t>20</a:t>
            </a:fld>
            <a:endParaRPr lang="en-US" altLang="en-US"/>
          </a:p>
        </p:txBody>
      </p:sp>
      <p:sp>
        <p:nvSpPr>
          <p:cNvPr id="44036" name="Rectangle 4">
            <a:extLst>
              <a:ext uri="{FF2B5EF4-FFF2-40B4-BE49-F238E27FC236}">
                <a16:creationId xmlns:a16="http://schemas.microsoft.com/office/drawing/2014/main" id="{E6CD22EA-585F-481B-AB14-8F97A5B5FD08}"/>
              </a:ext>
            </a:extLst>
          </p:cNvPr>
          <p:cNvSpPr>
            <a:spLocks noChangeArrowheads="1"/>
          </p:cNvSpPr>
          <p:nvPr/>
        </p:nvSpPr>
        <p:spPr bwMode="auto">
          <a:xfrm>
            <a:off x="1981200" y="3048001"/>
            <a:ext cx="8229600"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endParaRPr lang="en-US" altLang="en-US" sz="3600"/>
          </a:p>
        </p:txBody>
      </p:sp>
      <p:sp>
        <p:nvSpPr>
          <p:cNvPr id="7" name="Rectangle 2">
            <a:extLst>
              <a:ext uri="{FF2B5EF4-FFF2-40B4-BE49-F238E27FC236}">
                <a16:creationId xmlns:a16="http://schemas.microsoft.com/office/drawing/2014/main" id="{161D88C1-FC77-49AA-93A9-0D753AB26579}"/>
              </a:ext>
            </a:extLst>
          </p:cNvPr>
          <p:cNvSpPr txBox="1">
            <a:spLocks noChangeArrowheads="1"/>
          </p:cNvSpPr>
          <p:nvPr/>
        </p:nvSpPr>
        <p:spPr>
          <a:xfrm>
            <a:off x="457200" y="1600200"/>
            <a:ext cx="10972800" cy="440327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TW" altLang="en-US" sz="3600" dirty="0">
              <a:latin typeface="KaiTi" panose="02010609060101010101" pitchFamily="49" charset="-122"/>
              <a:ea typeface="KaiTi" panose="02010609060101010101" pitchFamily="49" charset="-122"/>
            </a:endParaRPr>
          </a:p>
        </p:txBody>
      </p:sp>
      <p:sp>
        <p:nvSpPr>
          <p:cNvPr id="4" name="Rectangle 2">
            <a:extLst>
              <a:ext uri="{FF2B5EF4-FFF2-40B4-BE49-F238E27FC236}">
                <a16:creationId xmlns:a16="http://schemas.microsoft.com/office/drawing/2014/main" id="{9F723239-5914-4DD9-82A6-93094D764A85}"/>
              </a:ext>
            </a:extLst>
          </p:cNvPr>
          <p:cNvSpPr txBox="1">
            <a:spLocks noChangeArrowheads="1"/>
          </p:cNvSpPr>
          <p:nvPr/>
        </p:nvSpPr>
        <p:spPr>
          <a:xfrm>
            <a:off x="914400" y="1573060"/>
            <a:ext cx="10439400" cy="45083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latin typeface="DFKai-SB" panose="03000509000000000000" pitchFamily="65" charset="-120"/>
                <a:ea typeface="DFKai-SB" panose="03000509000000000000" pitchFamily="65" charset="-120"/>
              </a:rPr>
              <a:t>在本地福音和海外宣教中</a:t>
            </a:r>
            <a:r>
              <a:rPr lang="zh-TW" altLang="en-US" sz="2800" dirty="0">
                <a:latin typeface="DFKai-SB" panose="03000509000000000000" pitchFamily="65" charset="-120"/>
                <a:ea typeface="DFKai-SB" panose="03000509000000000000" pitchFamily="65" charset="-120"/>
              </a:rPr>
              <a:t>是彰顯主權的實際應用</a:t>
            </a:r>
            <a:r>
              <a:rPr lang="zh-CN" altLang="en-US" sz="2800" dirty="0">
                <a:latin typeface="DFKai-SB" panose="03000509000000000000" pitchFamily="65" charset="-120"/>
                <a:ea typeface="DFKai-SB" panose="03000509000000000000" pitchFamily="65" charset="-120"/>
              </a:rPr>
              <a:t>：</a:t>
            </a:r>
            <a:endParaRPr lang="en-US" altLang="zh-TW" sz="2800" dirty="0">
              <a:latin typeface="DFKai-SB" panose="03000509000000000000" pitchFamily="65" charset="-120"/>
              <a:ea typeface="DFKai-SB" panose="03000509000000000000" pitchFamily="65" charset="-120"/>
            </a:endParaRPr>
          </a:p>
          <a:p>
            <a:endParaRPr lang="en-US" altLang="zh-TW" sz="2800" dirty="0">
              <a:latin typeface="DFKai-SB" panose="03000509000000000000" pitchFamily="65" charset="-120"/>
              <a:ea typeface="DFKai-SB" panose="03000509000000000000" pitchFamily="65" charset="-120"/>
            </a:endParaRPr>
          </a:p>
          <a:p>
            <a:r>
              <a:rPr lang="zh-TW" altLang="en-US" sz="2800" dirty="0">
                <a:latin typeface="DFKai-SB" panose="03000509000000000000" pitchFamily="65" charset="-120"/>
                <a:ea typeface="DFKai-SB" panose="03000509000000000000" pitchFamily="65" charset="-120"/>
              </a:rPr>
              <a:t>但聖靈降臨在你們身上，你們就必得著能力，並要在耶路撒冷、猶太全地和撒馬利亞，</a:t>
            </a:r>
            <a:r>
              <a:rPr lang="zh-TW" altLang="en-US" sz="2800" b="1" dirty="0">
                <a:solidFill>
                  <a:srgbClr val="FFFF00"/>
                </a:solidFill>
                <a:latin typeface="DFKai-SB" panose="03000509000000000000" pitchFamily="65" charset="-120"/>
                <a:ea typeface="DFKai-SB" panose="03000509000000000000" pitchFamily="65" charset="-120"/>
              </a:rPr>
              <a:t>直到地極，作我的見證</a:t>
            </a:r>
            <a:r>
              <a:rPr lang="zh-TW" altLang="en-US" sz="2800" dirty="0">
                <a:latin typeface="DFKai-SB" panose="03000509000000000000" pitchFamily="65" charset="-120"/>
                <a:ea typeface="DFKai-SB" panose="03000509000000000000" pitchFamily="65" charset="-120"/>
              </a:rPr>
              <a:t>。</a:t>
            </a:r>
            <a:r>
              <a:rPr lang="en-US" altLang="zh-TW" sz="2800" dirty="0">
                <a:latin typeface="DFKai-SB" panose="03000509000000000000" pitchFamily="65" charset="-120"/>
                <a:ea typeface="DFKai-SB" panose="03000509000000000000" pitchFamily="65" charset="-120"/>
              </a:rPr>
              <a:t>(</a:t>
            </a:r>
            <a:r>
              <a:rPr lang="zh-CN" altLang="en-US" sz="2800" dirty="0">
                <a:latin typeface="DFKai-SB" panose="03000509000000000000" pitchFamily="65" charset="-120"/>
                <a:ea typeface="DFKai-SB" panose="03000509000000000000" pitchFamily="65" charset="-120"/>
              </a:rPr>
              <a:t>使徒行傳一</a:t>
            </a:r>
            <a:r>
              <a:rPr lang="en-US" altLang="zh-CN" sz="2800" dirty="0">
                <a:latin typeface="DFKai-SB" panose="03000509000000000000" pitchFamily="65" charset="-120"/>
                <a:ea typeface="DFKai-SB" panose="03000509000000000000" pitchFamily="65" charset="-120"/>
              </a:rPr>
              <a:t>8)</a:t>
            </a:r>
          </a:p>
          <a:p>
            <a:endParaRPr lang="en-US" altLang="zh-TW" sz="2800" dirty="0">
              <a:latin typeface="DFKai-SB" panose="03000509000000000000" pitchFamily="65" charset="-120"/>
              <a:ea typeface="DFKai-SB" panose="03000509000000000000" pitchFamily="65" charset="-120"/>
            </a:endParaRPr>
          </a:p>
          <a:p>
            <a:r>
              <a:rPr lang="en-US" altLang="zh-TW" sz="2800" dirty="0">
                <a:latin typeface="DFKai-SB" panose="03000509000000000000" pitchFamily="65" charset="-120"/>
                <a:ea typeface="DFKai-SB" panose="03000509000000000000" pitchFamily="65" charset="-120"/>
              </a:rPr>
              <a:t> </a:t>
            </a:r>
            <a:r>
              <a:rPr lang="zh-TW" altLang="en-US" sz="2800" dirty="0">
                <a:latin typeface="DFKai-SB" panose="03000509000000000000" pitchFamily="65" charset="-120"/>
                <a:ea typeface="DFKai-SB" panose="03000509000000000000" pitchFamily="65" charset="-120"/>
              </a:rPr>
              <a:t>上帝就按自己的形像創造人：按上帝的形像創造他：創造他們有男有女。上帝就給他們祝福說：</a:t>
            </a:r>
            <a:r>
              <a:rPr lang="en-US" altLang="zh-TW" sz="2800" dirty="0">
                <a:latin typeface="DFKai-SB" panose="03000509000000000000" pitchFamily="65" charset="-120"/>
                <a:ea typeface="DFKai-SB" panose="03000509000000000000" pitchFamily="65" charset="-120"/>
              </a:rPr>
              <a:t>『</a:t>
            </a:r>
            <a:r>
              <a:rPr lang="zh-TW" altLang="en-US" sz="2800" dirty="0">
                <a:latin typeface="DFKai-SB" panose="03000509000000000000" pitchFamily="65" charset="-120"/>
                <a:ea typeface="DFKai-SB" panose="03000509000000000000" pitchFamily="65" charset="-120"/>
              </a:rPr>
              <a:t>要繁殖增多，充滿全地，去征服它；也要管理海裏的魚、空中的飛鳥、和在地上行動的各樣活物。</a:t>
            </a:r>
            <a:r>
              <a:rPr lang="en-US" altLang="zh-TW" sz="2800" dirty="0">
                <a:latin typeface="DFKai-SB" panose="03000509000000000000" pitchFamily="65" charset="-120"/>
                <a:ea typeface="DFKai-SB" panose="03000509000000000000" pitchFamily="65" charset="-120"/>
              </a:rPr>
              <a:t>』</a:t>
            </a:r>
            <a:r>
              <a:rPr lang="zh-CN" altLang="en-US" sz="2800" dirty="0">
                <a:latin typeface="DFKai-SB" panose="03000509000000000000" pitchFamily="65" charset="-120"/>
                <a:ea typeface="DFKai-SB" panose="03000509000000000000" pitchFamily="65" charset="-120"/>
              </a:rPr>
              <a:t>（創世記一</a:t>
            </a:r>
            <a:r>
              <a:rPr lang="en-US" altLang="zh-CN" sz="2800" dirty="0">
                <a:latin typeface="DFKai-SB" panose="03000509000000000000" pitchFamily="65" charset="-120"/>
                <a:ea typeface="DFKai-SB" panose="03000509000000000000" pitchFamily="65" charset="-120"/>
              </a:rPr>
              <a:t>27,28 </a:t>
            </a:r>
            <a:r>
              <a:rPr lang="zh-TW" altLang="en-US" sz="2800" dirty="0">
                <a:latin typeface="DFKai-SB" panose="03000509000000000000" pitchFamily="65" charset="-120"/>
                <a:ea typeface="DFKai-SB" panose="03000509000000000000" pitchFamily="65" charset="-120"/>
              </a:rPr>
              <a:t>呂振中譯本經文</a:t>
            </a:r>
            <a:r>
              <a:rPr lang="zh-CN" altLang="en-US" sz="2800" dirty="0">
                <a:latin typeface="DFKai-SB" panose="03000509000000000000" pitchFamily="65" charset="-120"/>
                <a:ea typeface="DFKai-SB" panose="03000509000000000000" pitchFamily="65" charset="-120"/>
              </a:rPr>
              <a:t>）</a:t>
            </a:r>
            <a:endParaRPr lang="en-US" altLang="zh-CN" sz="28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525997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8EB5EFB5-9E99-452C-B93E-A8CABF509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490"/>
            <a:ext cx="12192000" cy="704589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792DA4A-77D9-4113-976A-51A37723DBF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B7332D-AB0C-489C-A64A-09ED2051922E}" type="slidenum">
              <a:rPr kumimoji="0" lang="en-US" alt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411EFCE-ABBD-4A5C-B2CB-718112BA0D02}"/>
              </a:ext>
            </a:extLst>
          </p:cNvPr>
          <p:cNvSpPr/>
          <p:nvPr/>
        </p:nvSpPr>
        <p:spPr>
          <a:xfrm>
            <a:off x="0" y="-35490"/>
            <a:ext cx="12192000" cy="7045889"/>
          </a:xfrm>
          <a:prstGeom prst="rect">
            <a:avLst/>
          </a:prstGeom>
          <a:solidFill>
            <a:schemeClr val="accent1">
              <a:lumMod val="5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tr</a:t>
            </a:r>
            <a:endParaRPr lang="en-US" dirty="0"/>
          </a:p>
        </p:txBody>
      </p:sp>
      <p:sp>
        <p:nvSpPr>
          <p:cNvPr id="12" name="Rectangle 2">
            <a:extLst>
              <a:ext uri="{FF2B5EF4-FFF2-40B4-BE49-F238E27FC236}">
                <a16:creationId xmlns:a16="http://schemas.microsoft.com/office/drawing/2014/main" id="{B306A3B8-7768-41E1-8273-8B12196D3A4A}"/>
              </a:ext>
            </a:extLst>
          </p:cNvPr>
          <p:cNvSpPr>
            <a:spLocks noGrp="1" noChangeArrowheads="1"/>
          </p:cNvSpPr>
          <p:nvPr>
            <p:ph type="title"/>
          </p:nvPr>
        </p:nvSpPr>
        <p:spPr>
          <a:xfrm>
            <a:off x="1047750" y="914400"/>
            <a:ext cx="9867900" cy="5029200"/>
          </a:xfrm>
        </p:spPr>
        <p:txBody>
          <a:bodyPr>
            <a:noAutofit/>
          </a:bodyPr>
          <a:lstStyle/>
          <a:p>
            <a:pPr algn="ctr"/>
            <a:r>
              <a:rPr lang="zh-TW" altLang="en-US" sz="4800" b="1" dirty="0">
                <a:effectLst>
                  <a:glow rad="139700">
                    <a:schemeClr val="accent1">
                      <a:lumMod val="50000"/>
                      <a:alpha val="4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他們卻羨慕一個更美的家鄉，就是在天上的。所以神被稱為他們的神，並不以為恥，因為他已經給他們預備了一座城。（希伯來書十一</a:t>
            </a:r>
            <a:r>
              <a:rPr lang="en-US" altLang="zh-TW" sz="4800" b="1" dirty="0">
                <a:effectLst>
                  <a:glow rad="139700">
                    <a:schemeClr val="accent1">
                      <a:lumMod val="50000"/>
                      <a:alpha val="4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16</a:t>
            </a:r>
            <a:r>
              <a:rPr lang="zh-TW" altLang="en-US" sz="4800" b="1" dirty="0">
                <a:effectLst>
                  <a:glow rad="139700">
                    <a:schemeClr val="accent1">
                      <a:lumMod val="50000"/>
                      <a:alpha val="4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br>
              <a:rPr lang="en-US" altLang="zh-TW" sz="4800" b="1" dirty="0">
                <a:effectLst>
                  <a:glow rad="139700">
                    <a:schemeClr val="accent1">
                      <a:lumMod val="50000"/>
                      <a:alpha val="4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br>
            <a:br>
              <a:rPr lang="en-US" altLang="zh-TW" sz="4800" b="1" dirty="0">
                <a:effectLst>
                  <a:glow rad="139700">
                    <a:schemeClr val="accent1">
                      <a:lumMod val="50000"/>
                      <a:alpha val="4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br>
            <a:r>
              <a:rPr lang="zh-CN" altLang="en-US" sz="4800" b="1" dirty="0">
                <a:effectLst>
                  <a:glow rad="139700">
                    <a:schemeClr val="accent1">
                      <a:lumMod val="50000"/>
                      <a:alpha val="4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本是世界不配有的人。</a:t>
            </a:r>
            <a:br>
              <a:rPr lang="en-US" altLang="zh-CN" sz="4800" b="1" dirty="0">
                <a:effectLst>
                  <a:glow rad="139700">
                    <a:schemeClr val="accent1">
                      <a:lumMod val="50000"/>
                      <a:alpha val="4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br>
            <a:r>
              <a:rPr lang="zh-CN" altLang="en-US" sz="4800" b="1" dirty="0">
                <a:effectLst>
                  <a:glow rad="139700">
                    <a:schemeClr val="accent1">
                      <a:lumMod val="50000"/>
                      <a:alpha val="4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sz="4800" b="1" dirty="0">
                <a:effectLst>
                  <a:glow rad="139700">
                    <a:schemeClr val="accent1">
                      <a:lumMod val="50000"/>
                      <a:alpha val="4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希伯來書</a:t>
            </a:r>
            <a:r>
              <a:rPr lang="zh-CN" altLang="en-US" sz="4800" b="1" dirty="0">
                <a:effectLst>
                  <a:glow rad="139700">
                    <a:schemeClr val="accent1">
                      <a:lumMod val="50000"/>
                      <a:alpha val="4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十一</a:t>
            </a:r>
            <a:r>
              <a:rPr lang="en-US" altLang="zh-CN" sz="4800" b="1" dirty="0">
                <a:effectLst>
                  <a:glow rad="139700">
                    <a:schemeClr val="accent1">
                      <a:lumMod val="50000"/>
                      <a:alpha val="4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38</a:t>
            </a:r>
            <a:r>
              <a:rPr lang="zh-CN" altLang="en-US" sz="4800" b="1" dirty="0">
                <a:effectLst>
                  <a:glow rad="139700">
                    <a:schemeClr val="accent1">
                      <a:lumMod val="50000"/>
                      <a:alpha val="4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p>
        </p:txBody>
      </p:sp>
      <p:sp>
        <p:nvSpPr>
          <p:cNvPr id="5" name="Footer Placeholder 4">
            <a:extLst>
              <a:ext uri="{FF2B5EF4-FFF2-40B4-BE49-F238E27FC236}">
                <a16:creationId xmlns:a16="http://schemas.microsoft.com/office/drawing/2014/main" id="{9813EDCD-D4D4-4AE0-9789-DCDB0C0F4EA5}"/>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white">
                    <a:tint val="75000"/>
                  </a:prstClr>
                </a:solidFill>
                <a:effectLst/>
                <a:uLnTx/>
                <a:uFillTx/>
                <a:latin typeface="Calibri" panose="020F0502020204030204"/>
                <a:ea typeface="+mn-ea"/>
                <a:cs typeface="+mn-cs"/>
              </a:rPr>
              <a:t>彭約翰信息系例</a:t>
            </a:r>
            <a:r>
              <a:rPr kumimoji="0" lang="en-US" altLang="en-US" sz="12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rPr>
              <a:t> - John Peng Sermon Series</a:t>
            </a:r>
          </a:p>
        </p:txBody>
      </p:sp>
      <p:sp>
        <p:nvSpPr>
          <p:cNvPr id="7" name="TextBox 6">
            <a:extLst>
              <a:ext uri="{FF2B5EF4-FFF2-40B4-BE49-F238E27FC236}">
                <a16:creationId xmlns:a16="http://schemas.microsoft.com/office/drawing/2014/main" id="{ABBBD4FE-092E-4291-86C6-CE303564D733}"/>
              </a:ext>
            </a:extLst>
          </p:cNvPr>
          <p:cNvSpPr txBox="1"/>
          <p:nvPr/>
        </p:nvSpPr>
        <p:spPr>
          <a:xfrm>
            <a:off x="152400" y="6351236"/>
            <a:ext cx="1828800" cy="369332"/>
          </a:xfrm>
          <a:prstGeom prst="rect">
            <a:avLst/>
          </a:prstGeom>
          <a:noFill/>
        </p:spPr>
        <p:txBody>
          <a:bodyPr wrap="square" rtlCol="0">
            <a:spAutoFit/>
          </a:bodyPr>
          <a:lstStyle/>
          <a:p>
            <a:pPr>
              <a:spcAft>
                <a:spcPts val="600"/>
              </a:spcAft>
            </a:pPr>
            <a:r>
              <a:rPr lang="en-US" altLang="zh-CN"/>
              <a:t>Illustration #6</a:t>
            </a:r>
            <a:endParaRPr lang="en-US" dirty="0"/>
          </a:p>
        </p:txBody>
      </p:sp>
    </p:spTree>
    <p:extLst>
      <p:ext uri="{BB962C8B-B14F-4D97-AF65-F5344CB8AC3E}">
        <p14:creationId xmlns:p14="http://schemas.microsoft.com/office/powerpoint/2010/main" val="3830545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247AB64F-7FA1-4045-B54C-E742F6EBA224}"/>
              </a:ext>
            </a:extLst>
          </p:cNvPr>
          <p:cNvSpPr>
            <a:spLocks noGrp="1"/>
          </p:cNvSpPr>
          <p:nvPr>
            <p:ph type="ftr" sz="quarter" idx="11"/>
          </p:nvPr>
        </p:nvSpPr>
        <p:spPr/>
        <p:txBody>
          <a:bodyPr/>
          <a:lstStyle/>
          <a:p>
            <a:r>
              <a:rPr lang="en-US" altLang="en-US"/>
              <a:t>彭約翰信息系例 - John Peng Sermon Series</a:t>
            </a:r>
          </a:p>
        </p:txBody>
      </p:sp>
      <p:sp>
        <p:nvSpPr>
          <p:cNvPr id="2" name="Slide Number Placeholder 1">
            <a:extLst>
              <a:ext uri="{FF2B5EF4-FFF2-40B4-BE49-F238E27FC236}">
                <a16:creationId xmlns:a16="http://schemas.microsoft.com/office/drawing/2014/main" id="{9C3D4962-2978-4D89-B437-CDA04B5319C7}"/>
              </a:ext>
            </a:extLst>
          </p:cNvPr>
          <p:cNvSpPr>
            <a:spLocks noGrp="1"/>
          </p:cNvSpPr>
          <p:nvPr>
            <p:ph type="sldNum" sz="quarter" idx="12"/>
          </p:nvPr>
        </p:nvSpPr>
        <p:spPr/>
        <p:txBody>
          <a:bodyPr/>
          <a:lstStyle/>
          <a:p>
            <a:fld id="{E2B7332D-AB0C-489C-A64A-09ED2051922E}" type="slidenum">
              <a:rPr lang="en-US" altLang="en-US" smtClean="0"/>
              <a:pPr/>
              <a:t>3</a:t>
            </a:fld>
            <a:endParaRPr lang="en-US" altLang="en-US"/>
          </a:p>
        </p:txBody>
      </p:sp>
      <p:sp>
        <p:nvSpPr>
          <p:cNvPr id="5" name="Rectangle 2">
            <a:extLst>
              <a:ext uri="{FF2B5EF4-FFF2-40B4-BE49-F238E27FC236}">
                <a16:creationId xmlns:a16="http://schemas.microsoft.com/office/drawing/2014/main" id="{A24798BF-5CB2-42DE-8DDB-7699079CC198}"/>
              </a:ext>
            </a:extLst>
          </p:cNvPr>
          <p:cNvSpPr txBox="1">
            <a:spLocks noChangeArrowheads="1"/>
          </p:cNvSpPr>
          <p:nvPr/>
        </p:nvSpPr>
        <p:spPr>
          <a:xfrm>
            <a:off x="685800" y="685800"/>
            <a:ext cx="5181600" cy="56433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FFFF00"/>
                </a:solidFill>
                <a:latin typeface="DFKai-SB" panose="03000509000000000000" pitchFamily="65" charset="-120"/>
                <a:ea typeface="DFKai-SB" panose="03000509000000000000" pitchFamily="65" charset="-120"/>
              </a:rPr>
              <a:t>那放棄他無法保留為了獲取他無法丟失的 </a:t>
            </a:r>
            <a:r>
              <a:rPr lang="en-US" altLang="zh-CN" sz="4000" dirty="0">
                <a:solidFill>
                  <a:srgbClr val="FFFF00"/>
                </a:solidFill>
                <a:latin typeface="DFKai-SB" panose="03000509000000000000" pitchFamily="65" charset="-120"/>
                <a:ea typeface="DFKai-SB" panose="03000509000000000000" pitchFamily="65" charset="-120"/>
              </a:rPr>
              <a:t>– </a:t>
            </a:r>
            <a:r>
              <a:rPr lang="zh-CN" altLang="en-US" sz="4000" dirty="0">
                <a:solidFill>
                  <a:srgbClr val="FFFF00"/>
                </a:solidFill>
                <a:latin typeface="DFKai-SB" panose="03000509000000000000" pitchFamily="65" charset="-120"/>
                <a:ea typeface="DFKai-SB" panose="03000509000000000000" pitchFamily="65" charset="-120"/>
              </a:rPr>
              <a:t>絕對不是傻瓜。</a:t>
            </a:r>
            <a:endParaRPr lang="en-US" altLang="zh-CN" sz="4000" dirty="0">
              <a:solidFill>
                <a:srgbClr val="FFFF00"/>
              </a:solidFill>
              <a:latin typeface="DFKai-SB" panose="03000509000000000000" pitchFamily="65" charset="-120"/>
              <a:ea typeface="DFKai-SB" panose="03000509000000000000" pitchFamily="65" charset="-120"/>
            </a:endParaRPr>
          </a:p>
          <a:p>
            <a:endParaRPr lang="en-US" altLang="zh-CN" sz="4000" dirty="0">
              <a:solidFill>
                <a:srgbClr val="FFFF00"/>
              </a:solidFill>
              <a:latin typeface="DFKai-SB" panose="03000509000000000000" pitchFamily="65" charset="-120"/>
              <a:ea typeface="DFKai-SB" panose="03000509000000000000" pitchFamily="65" charset="-120"/>
              <a:cs typeface="Times New Roman" panose="02020603050405020304" pitchFamily="18" charset="0"/>
            </a:endParaRPr>
          </a:p>
          <a:p>
            <a:r>
              <a:rPr lang="en-US" altLang="zh-TW" sz="3600" i="1" dirty="0">
                <a:latin typeface="+mn-lt"/>
                <a:ea typeface="KaiTi" panose="02010609060101010101" pitchFamily="49" charset="-122"/>
                <a:cs typeface="Times New Roman" panose="02020603050405020304" pitchFamily="18" charset="0"/>
              </a:rPr>
              <a:t>“He is no fool who gives up that which he cannot keep in order to gain that which he cannot lose.” By Jim Ellio</a:t>
            </a:r>
            <a:r>
              <a:rPr lang="en-US" altLang="zh-TW" sz="4000" i="1" dirty="0">
                <a:latin typeface="+mn-lt"/>
                <a:ea typeface="KaiTi" panose="02010609060101010101" pitchFamily="49" charset="-122"/>
                <a:cs typeface="Times New Roman" panose="02020603050405020304" pitchFamily="18" charset="0"/>
              </a:rPr>
              <a:t>t </a:t>
            </a:r>
            <a:endParaRPr lang="en-US" altLang="en-US" sz="4000" i="1" dirty="0">
              <a:latin typeface="+mn-lt"/>
              <a:cs typeface="Times New Roman" panose="02020603050405020304" pitchFamily="18" charset="0"/>
            </a:endParaRPr>
          </a:p>
        </p:txBody>
      </p:sp>
      <p:pic>
        <p:nvPicPr>
          <p:cNvPr id="6" name="Picture 5" descr="A group of people posing for a photo&#10;&#10;Description automatically generated with low confidence">
            <a:extLst>
              <a:ext uri="{FF2B5EF4-FFF2-40B4-BE49-F238E27FC236}">
                <a16:creationId xmlns:a16="http://schemas.microsoft.com/office/drawing/2014/main" id="{654EF4D9-B848-46A6-9DC5-E61198F2F6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2218" y="1524000"/>
            <a:ext cx="4918948" cy="403860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10E05826-88F3-4ADC-A94B-F8F3FD74B695}"/>
              </a:ext>
            </a:extLst>
          </p:cNvPr>
          <p:cNvSpPr txBox="1"/>
          <p:nvPr/>
        </p:nvSpPr>
        <p:spPr>
          <a:xfrm>
            <a:off x="152400" y="6351236"/>
            <a:ext cx="1905000" cy="307777"/>
          </a:xfrm>
          <a:prstGeom prst="rect">
            <a:avLst/>
          </a:prstGeom>
          <a:noFill/>
        </p:spPr>
        <p:txBody>
          <a:bodyPr wrap="square" rtlCol="0">
            <a:spAutoFit/>
          </a:bodyPr>
          <a:lstStyle/>
          <a:p>
            <a:r>
              <a:rPr lang="en-US" sz="1400" dirty="0"/>
              <a:t>Illustration #1</a:t>
            </a:r>
          </a:p>
        </p:txBody>
      </p:sp>
    </p:spTree>
    <p:extLst>
      <p:ext uri="{BB962C8B-B14F-4D97-AF65-F5344CB8AC3E}">
        <p14:creationId xmlns:p14="http://schemas.microsoft.com/office/powerpoint/2010/main" val="1442692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BB4ECAE-73D5-48F8-AD6B-3BC73D72596E}"/>
              </a:ext>
            </a:extLst>
          </p:cNvPr>
          <p:cNvSpPr>
            <a:spLocks noGrp="1" noChangeArrowheads="1"/>
          </p:cNvSpPr>
          <p:nvPr>
            <p:ph type="title"/>
          </p:nvPr>
        </p:nvSpPr>
        <p:spPr>
          <a:xfrm>
            <a:off x="609600" y="549729"/>
            <a:ext cx="9067800" cy="854076"/>
          </a:xfrm>
        </p:spPr>
        <p:txBody>
          <a:bodyPr>
            <a:normAutofit/>
          </a:bodyPr>
          <a:lstStyle/>
          <a:p>
            <a:r>
              <a:rPr lang="zh-TW" altLang="en-US"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士每拿的背景和教會的基礎（</a:t>
            </a:r>
            <a:r>
              <a:rPr lang="en-US" altLang="zh-TW"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1</a:t>
            </a:r>
            <a:r>
              <a:rPr lang="zh-TW" altLang="en-US"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endParaRPr lang="zh-TW" altLang="en-US" sz="36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
        <p:nvSpPr>
          <p:cNvPr id="6" name="Footer Placeholder 4">
            <a:extLst>
              <a:ext uri="{FF2B5EF4-FFF2-40B4-BE49-F238E27FC236}">
                <a16:creationId xmlns:a16="http://schemas.microsoft.com/office/drawing/2014/main" id="{0E17F351-E24A-4DDA-BF5F-D4CF8FF8FF2A}"/>
              </a:ext>
            </a:extLst>
          </p:cNvPr>
          <p:cNvSpPr>
            <a:spLocks noGrp="1"/>
          </p:cNvSpPr>
          <p:nvPr>
            <p:ph type="ftr" sz="quarter" idx="11"/>
          </p:nvPr>
        </p:nvSpPr>
        <p:spPr/>
        <p:txBody>
          <a:bodyPr/>
          <a:lstStyle/>
          <a:p>
            <a:r>
              <a:rPr lang="en-US" altLang="en-US"/>
              <a:t>彭約翰信息系例 - John Peng Sermon Series</a:t>
            </a:r>
          </a:p>
        </p:txBody>
      </p:sp>
      <p:sp>
        <p:nvSpPr>
          <p:cNvPr id="2" name="Slide Number Placeholder 1">
            <a:extLst>
              <a:ext uri="{FF2B5EF4-FFF2-40B4-BE49-F238E27FC236}">
                <a16:creationId xmlns:a16="http://schemas.microsoft.com/office/drawing/2014/main" id="{ACA9D6D0-08C8-4A20-A38A-2514FFF5B124}"/>
              </a:ext>
            </a:extLst>
          </p:cNvPr>
          <p:cNvSpPr>
            <a:spLocks noGrp="1"/>
          </p:cNvSpPr>
          <p:nvPr>
            <p:ph type="sldNum" sz="quarter" idx="12"/>
          </p:nvPr>
        </p:nvSpPr>
        <p:spPr/>
        <p:txBody>
          <a:bodyPr/>
          <a:lstStyle/>
          <a:p>
            <a:fld id="{E2B7332D-AB0C-489C-A64A-09ED2051922E}" type="slidenum">
              <a:rPr lang="en-US" altLang="en-US" smtClean="0"/>
              <a:pPr/>
              <a:t>4</a:t>
            </a:fld>
            <a:endParaRPr lang="en-US" altLang="en-US"/>
          </a:p>
        </p:txBody>
      </p:sp>
      <p:sp>
        <p:nvSpPr>
          <p:cNvPr id="44036" name="Rectangle 4">
            <a:extLst>
              <a:ext uri="{FF2B5EF4-FFF2-40B4-BE49-F238E27FC236}">
                <a16:creationId xmlns:a16="http://schemas.microsoft.com/office/drawing/2014/main" id="{E6CD22EA-585F-481B-AB14-8F97A5B5FD08}"/>
              </a:ext>
            </a:extLst>
          </p:cNvPr>
          <p:cNvSpPr>
            <a:spLocks noChangeArrowheads="1"/>
          </p:cNvSpPr>
          <p:nvPr/>
        </p:nvSpPr>
        <p:spPr bwMode="auto">
          <a:xfrm>
            <a:off x="1981200" y="3048001"/>
            <a:ext cx="8229600"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endParaRPr lang="en-US" altLang="en-US" sz="3600"/>
          </a:p>
        </p:txBody>
      </p:sp>
      <p:sp>
        <p:nvSpPr>
          <p:cNvPr id="7" name="Rectangle 2">
            <a:extLst>
              <a:ext uri="{FF2B5EF4-FFF2-40B4-BE49-F238E27FC236}">
                <a16:creationId xmlns:a16="http://schemas.microsoft.com/office/drawing/2014/main" id="{161D88C1-FC77-49AA-93A9-0D753AB26579}"/>
              </a:ext>
            </a:extLst>
          </p:cNvPr>
          <p:cNvSpPr txBox="1">
            <a:spLocks noChangeArrowheads="1"/>
          </p:cNvSpPr>
          <p:nvPr/>
        </p:nvSpPr>
        <p:spPr>
          <a:xfrm>
            <a:off x="685800" y="1644430"/>
            <a:ext cx="5715000" cy="44032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mj-lt"/>
              <a:buAutoNum type="arabicPeriod"/>
            </a:pPr>
            <a:r>
              <a:rPr lang="zh-TW" altLang="en-US" sz="3200" dirty="0">
                <a:latin typeface="DFKai-SB" panose="03000509000000000000" pitchFamily="65" charset="-120"/>
                <a:ea typeface="DFKai-SB" panose="03000509000000000000" pitchFamily="65" charset="-120"/>
              </a:rPr>
              <a:t>地理 </a:t>
            </a:r>
            <a:r>
              <a:rPr lang="en-US" altLang="zh-TW" sz="3200" dirty="0">
                <a:latin typeface="DFKai-SB" panose="03000509000000000000" pitchFamily="65" charset="-120"/>
                <a:ea typeface="DFKai-SB" panose="03000509000000000000" pitchFamily="65" charset="-120"/>
              </a:rPr>
              <a:t>- </a:t>
            </a:r>
            <a:r>
              <a:rPr lang="zh-TW" altLang="en-US" sz="3200" dirty="0">
                <a:latin typeface="DFKai-SB" panose="03000509000000000000" pitchFamily="65" charset="-120"/>
                <a:ea typeface="DFKai-SB" panose="03000509000000000000" pitchFamily="65" charset="-120"/>
              </a:rPr>
              <a:t>今土耳其海</a:t>
            </a:r>
            <a:r>
              <a:rPr lang="zh-CN" altLang="en-US" sz="3200" dirty="0">
                <a:latin typeface="DFKai-SB" panose="03000509000000000000" pitchFamily="65" charset="-120"/>
                <a:ea typeface="DFKai-SB" panose="03000509000000000000" pitchFamily="65" charset="-120"/>
              </a:rPr>
              <a:t>港</a:t>
            </a:r>
            <a:r>
              <a:rPr lang="zh-TW" altLang="en-US" sz="3200" dirty="0">
                <a:latin typeface="DFKai-SB" panose="03000509000000000000" pitchFamily="65" charset="-120"/>
                <a:ea typeface="DFKai-SB" panose="03000509000000000000" pitchFamily="65" charset="-120"/>
              </a:rPr>
              <a:t>城市</a:t>
            </a:r>
          </a:p>
          <a:p>
            <a:pPr marL="571500" indent="-571500">
              <a:buFont typeface="+mj-lt"/>
              <a:buAutoNum type="arabicPeriod"/>
            </a:pPr>
            <a:r>
              <a:rPr lang="zh-TW" altLang="en-US" sz="3200" dirty="0">
                <a:latin typeface="DFKai-SB" panose="03000509000000000000" pitchFamily="65" charset="-120"/>
                <a:ea typeface="DFKai-SB" panose="03000509000000000000" pitchFamily="65" charset="-120"/>
              </a:rPr>
              <a:t>宗教 </a:t>
            </a:r>
            <a:r>
              <a:rPr lang="en-US" altLang="zh-TW" sz="3200" dirty="0">
                <a:latin typeface="DFKai-SB" panose="03000509000000000000" pitchFamily="65" charset="-120"/>
                <a:ea typeface="DFKai-SB" panose="03000509000000000000" pitchFamily="65" charset="-120"/>
              </a:rPr>
              <a:t>- </a:t>
            </a:r>
            <a:r>
              <a:rPr lang="zh-TW" altLang="en-US" sz="3200" dirty="0">
                <a:latin typeface="DFKai-SB" panose="03000509000000000000" pitchFamily="65" charset="-120"/>
                <a:ea typeface="DFKai-SB" panose="03000509000000000000" pitchFamily="65" charset="-120"/>
              </a:rPr>
              <a:t>皇帝崇拜廟</a:t>
            </a:r>
            <a:r>
              <a:rPr lang="zh-CN" altLang="en-US" sz="3200" dirty="0">
                <a:latin typeface="DFKai-SB" panose="03000509000000000000" pitchFamily="65" charset="-120"/>
                <a:ea typeface="DFKai-SB" panose="03000509000000000000" pitchFamily="65" charset="-120"/>
              </a:rPr>
              <a:t>和偶像</a:t>
            </a:r>
            <a:endParaRPr lang="zh-TW" altLang="en-US" sz="3200" dirty="0">
              <a:latin typeface="DFKai-SB" panose="03000509000000000000" pitchFamily="65" charset="-120"/>
              <a:ea typeface="DFKai-SB" panose="03000509000000000000" pitchFamily="65" charset="-120"/>
            </a:endParaRPr>
          </a:p>
          <a:p>
            <a:pPr marL="571500" indent="-571500">
              <a:buFont typeface="+mj-lt"/>
              <a:buAutoNum type="arabicPeriod"/>
            </a:pPr>
            <a:r>
              <a:rPr lang="zh-TW" altLang="en-US" sz="3200" dirty="0">
                <a:latin typeface="DFKai-SB" panose="03000509000000000000" pitchFamily="65" charset="-120"/>
                <a:ea typeface="DFKai-SB" panose="03000509000000000000" pitchFamily="65" charset="-120"/>
              </a:rPr>
              <a:t>人口</a:t>
            </a:r>
            <a:r>
              <a:rPr lang="zh-CN" altLang="en-US" sz="3200" dirty="0">
                <a:latin typeface="DFKai-SB" panose="03000509000000000000" pitchFamily="65" charset="-120"/>
                <a:ea typeface="DFKai-SB" panose="03000509000000000000" pitchFamily="65" charset="-120"/>
              </a:rPr>
              <a:t> </a:t>
            </a:r>
            <a:r>
              <a:rPr lang="en-US" altLang="zh-CN" sz="3200" dirty="0">
                <a:latin typeface="DFKai-SB" panose="03000509000000000000" pitchFamily="65" charset="-120"/>
                <a:ea typeface="DFKai-SB" panose="03000509000000000000" pitchFamily="65" charset="-120"/>
              </a:rPr>
              <a:t>- </a:t>
            </a:r>
            <a:r>
              <a:rPr lang="ja-JP" altLang="en-US" sz="3200" dirty="0">
                <a:latin typeface="DFKai-SB" panose="03000509000000000000" pitchFamily="65" charset="-120"/>
                <a:ea typeface="DFKai-SB" panose="03000509000000000000" pitchFamily="65" charset="-120"/>
              </a:rPr>
              <a:t>二</a:t>
            </a:r>
            <a:r>
              <a:rPr lang="zh-CN" altLang="en-US" sz="3200" dirty="0">
                <a:latin typeface="DFKai-SB" panose="03000509000000000000" pitchFamily="65" charset="-120"/>
                <a:ea typeface="DFKai-SB" panose="03000509000000000000" pitchFamily="65" charset="-120"/>
              </a:rPr>
              <a:t>十</a:t>
            </a:r>
            <a:r>
              <a:rPr lang="zh-TW" altLang="en-US" sz="3200" dirty="0">
                <a:latin typeface="DFKai-SB" panose="03000509000000000000" pitchFamily="65" charset="-120"/>
                <a:ea typeface="DFKai-SB" panose="03000509000000000000" pitchFamily="65" charset="-120"/>
              </a:rPr>
              <a:t>萬：猶太人，外邦人</a:t>
            </a:r>
            <a:r>
              <a:rPr lang="zh-CN" altLang="en-US" sz="3200" dirty="0">
                <a:latin typeface="DFKai-SB" panose="03000509000000000000" pitchFamily="65" charset="-120"/>
                <a:ea typeface="DFKai-SB" panose="03000509000000000000" pitchFamily="65" charset="-120"/>
              </a:rPr>
              <a:t>，仅次于以弗所，誉为皇冠城市（</a:t>
            </a:r>
            <a:r>
              <a:rPr lang="en-US" altLang="zh-CN" sz="3200" dirty="0">
                <a:latin typeface="Times New Roman" panose="02020603050405020304" pitchFamily="18" charset="0"/>
                <a:ea typeface="DFKai-SB" panose="03000509000000000000" pitchFamily="65" charset="-120"/>
                <a:cs typeface="Times New Roman" panose="02020603050405020304" pitchFamily="18" charset="0"/>
              </a:rPr>
              <a:t>Mt </a:t>
            </a:r>
            <a:r>
              <a:rPr lang="en-US" altLang="zh-CN" sz="3200" dirty="0" err="1">
                <a:latin typeface="Times New Roman" panose="02020603050405020304" pitchFamily="18" charset="0"/>
                <a:ea typeface="DFKai-SB" panose="03000509000000000000" pitchFamily="65" charset="-120"/>
                <a:cs typeface="Times New Roman" panose="02020603050405020304" pitchFamily="18" charset="0"/>
              </a:rPr>
              <a:t>Pagos</a:t>
            </a:r>
            <a:r>
              <a:rPr lang="en-US" altLang="zh-CN" sz="3200" dirty="0">
                <a:latin typeface="DFKai-SB" panose="03000509000000000000" pitchFamily="65" charset="-120"/>
                <a:ea typeface="DFKai-SB" panose="03000509000000000000" pitchFamily="65" charset="-120"/>
              </a:rPr>
              <a:t>)</a:t>
            </a:r>
            <a:r>
              <a:rPr lang="zh-CN" altLang="en-US" sz="3200" dirty="0">
                <a:latin typeface="DFKai-SB" panose="03000509000000000000" pitchFamily="65" charset="-120"/>
                <a:ea typeface="DFKai-SB" panose="03000509000000000000" pitchFamily="65" charset="-120"/>
              </a:rPr>
              <a:t>，亞西亞之​​美</a:t>
            </a:r>
            <a:endParaRPr lang="en-US" altLang="zh-CN" sz="3200" dirty="0">
              <a:latin typeface="DFKai-SB" panose="03000509000000000000" pitchFamily="65" charset="-120"/>
              <a:ea typeface="DFKai-SB" panose="03000509000000000000" pitchFamily="65" charset="-120"/>
            </a:endParaRPr>
          </a:p>
        </p:txBody>
      </p:sp>
      <p:pic>
        <p:nvPicPr>
          <p:cNvPr id="10" name="Picture 9">
            <a:extLst>
              <a:ext uri="{FF2B5EF4-FFF2-40B4-BE49-F238E27FC236}">
                <a16:creationId xmlns:a16="http://schemas.microsoft.com/office/drawing/2014/main" id="{68CA8717-E1D9-4A3A-82FC-A9B83D663C6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06870" y="2438400"/>
            <a:ext cx="4650740" cy="31070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2534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BB4ECAE-73D5-48F8-AD6B-3BC73D72596E}"/>
              </a:ext>
            </a:extLst>
          </p:cNvPr>
          <p:cNvSpPr>
            <a:spLocks noGrp="1" noChangeArrowheads="1"/>
          </p:cNvSpPr>
          <p:nvPr>
            <p:ph type="title"/>
          </p:nvPr>
        </p:nvSpPr>
        <p:spPr>
          <a:xfrm>
            <a:off x="609600" y="549729"/>
            <a:ext cx="9220200" cy="854076"/>
          </a:xfrm>
        </p:spPr>
        <p:txBody>
          <a:bodyPr>
            <a:normAutofit/>
          </a:bodyPr>
          <a:lstStyle/>
          <a:p>
            <a:r>
              <a:rPr lang="zh-CN" altLang="en-US"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士每拿</a:t>
            </a:r>
            <a:r>
              <a:rPr lang="zh-TW" altLang="en-US"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的背景和教會的基礎</a:t>
            </a:r>
            <a:r>
              <a:rPr lang="zh-CN" altLang="en-US"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en-US" altLang="zh-CN"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2</a:t>
            </a:r>
            <a:r>
              <a:rPr lang="zh-CN" altLang="en-US"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endParaRPr lang="zh-TW" altLang="en-US" sz="36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
        <p:nvSpPr>
          <p:cNvPr id="6" name="Footer Placeholder 4">
            <a:extLst>
              <a:ext uri="{FF2B5EF4-FFF2-40B4-BE49-F238E27FC236}">
                <a16:creationId xmlns:a16="http://schemas.microsoft.com/office/drawing/2014/main" id="{0E17F351-E24A-4DDA-BF5F-D4CF8FF8FF2A}"/>
              </a:ext>
            </a:extLst>
          </p:cNvPr>
          <p:cNvSpPr>
            <a:spLocks noGrp="1"/>
          </p:cNvSpPr>
          <p:nvPr>
            <p:ph type="ftr" sz="quarter" idx="11"/>
          </p:nvPr>
        </p:nvSpPr>
        <p:spPr/>
        <p:txBody>
          <a:bodyPr/>
          <a:lstStyle/>
          <a:p>
            <a:r>
              <a:rPr lang="en-US" altLang="en-US"/>
              <a:t>彭約翰信息系例 - John Peng Sermon Series</a:t>
            </a:r>
          </a:p>
        </p:txBody>
      </p:sp>
      <p:sp>
        <p:nvSpPr>
          <p:cNvPr id="2" name="Slide Number Placeholder 1">
            <a:extLst>
              <a:ext uri="{FF2B5EF4-FFF2-40B4-BE49-F238E27FC236}">
                <a16:creationId xmlns:a16="http://schemas.microsoft.com/office/drawing/2014/main" id="{ACA9D6D0-08C8-4A20-A38A-2514FFF5B124}"/>
              </a:ext>
            </a:extLst>
          </p:cNvPr>
          <p:cNvSpPr>
            <a:spLocks noGrp="1"/>
          </p:cNvSpPr>
          <p:nvPr>
            <p:ph type="sldNum" sz="quarter" idx="12"/>
          </p:nvPr>
        </p:nvSpPr>
        <p:spPr/>
        <p:txBody>
          <a:bodyPr/>
          <a:lstStyle/>
          <a:p>
            <a:fld id="{E2B7332D-AB0C-489C-A64A-09ED2051922E}" type="slidenum">
              <a:rPr lang="en-US" altLang="en-US" smtClean="0"/>
              <a:pPr/>
              <a:t>5</a:t>
            </a:fld>
            <a:endParaRPr lang="en-US" altLang="en-US"/>
          </a:p>
        </p:txBody>
      </p:sp>
      <p:sp>
        <p:nvSpPr>
          <p:cNvPr id="7" name="Rectangle 2">
            <a:extLst>
              <a:ext uri="{FF2B5EF4-FFF2-40B4-BE49-F238E27FC236}">
                <a16:creationId xmlns:a16="http://schemas.microsoft.com/office/drawing/2014/main" id="{161D88C1-FC77-49AA-93A9-0D753AB26579}"/>
              </a:ext>
            </a:extLst>
          </p:cNvPr>
          <p:cNvSpPr txBox="1">
            <a:spLocks noChangeArrowheads="1"/>
          </p:cNvSpPr>
          <p:nvPr/>
        </p:nvSpPr>
        <p:spPr>
          <a:xfrm>
            <a:off x="914400" y="1673031"/>
            <a:ext cx="4724400" cy="4414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dirty="0">
                <a:latin typeface="DFKai-SB" panose="03000509000000000000" pitchFamily="65" charset="-120"/>
                <a:ea typeface="DFKai-SB" panose="03000509000000000000" pitchFamily="65" charset="-120"/>
              </a:rPr>
              <a:t>主耶穌給七個教會的書信類似給普世教會的評估方式。打分不是看教會大小或者會眾人數。教會的成績單格式四部分</a:t>
            </a:r>
            <a:r>
              <a:rPr lang="zh-CN" altLang="en-US" sz="3200" dirty="0">
                <a:latin typeface="DFKai-SB" panose="03000509000000000000" pitchFamily="65" charset="-120"/>
                <a:ea typeface="DFKai-SB" panose="03000509000000000000" pitchFamily="65" charset="-120"/>
              </a:rPr>
              <a:t>：</a:t>
            </a:r>
            <a:endParaRPr lang="en-US" altLang="zh-CN" sz="3200" dirty="0">
              <a:latin typeface="DFKai-SB" panose="03000509000000000000" pitchFamily="65" charset="-120"/>
              <a:ea typeface="DFKai-SB" panose="03000509000000000000" pitchFamily="65" charset="-120"/>
            </a:endParaRPr>
          </a:p>
          <a:p>
            <a:pPr marL="514350" indent="-57150">
              <a:buFont typeface="+mj-lt"/>
              <a:buAutoNum type="arabicPeriod"/>
            </a:pPr>
            <a:r>
              <a:rPr lang="zh-CN" altLang="en-US" sz="3200" dirty="0">
                <a:latin typeface="DFKai-SB" panose="03000509000000000000" pitchFamily="65" charset="-120"/>
                <a:ea typeface="DFKai-SB" panose="03000509000000000000" pitchFamily="65" charset="-120"/>
              </a:rPr>
              <a:t>好行為</a:t>
            </a:r>
          </a:p>
          <a:p>
            <a:pPr marL="514350" indent="-57150">
              <a:buFont typeface="+mj-lt"/>
              <a:buAutoNum type="arabicPeriod"/>
            </a:pPr>
            <a:r>
              <a:rPr lang="zh-CN" altLang="en-US" sz="3200" dirty="0">
                <a:latin typeface="DFKai-SB" panose="03000509000000000000" pitchFamily="65" charset="-120"/>
                <a:ea typeface="DFKai-SB" panose="03000509000000000000" pitchFamily="65" charset="-120"/>
              </a:rPr>
              <a:t>壞行為</a:t>
            </a:r>
          </a:p>
          <a:p>
            <a:pPr marL="514350" indent="-57150">
              <a:buFont typeface="+mj-lt"/>
              <a:buAutoNum type="arabicPeriod"/>
            </a:pPr>
            <a:r>
              <a:rPr lang="zh-CN" altLang="en-US" sz="3200" dirty="0">
                <a:latin typeface="DFKai-SB" panose="03000509000000000000" pitchFamily="65" charset="-120"/>
                <a:ea typeface="DFKai-SB" panose="03000509000000000000" pitchFamily="65" charset="-120"/>
              </a:rPr>
              <a:t>懲罰</a:t>
            </a:r>
          </a:p>
          <a:p>
            <a:pPr marL="514350" indent="-57150">
              <a:buFont typeface="+mj-lt"/>
              <a:buAutoNum type="arabicPeriod"/>
            </a:pPr>
            <a:r>
              <a:rPr lang="zh-CN" altLang="en-US" sz="3200" dirty="0">
                <a:latin typeface="DFKai-SB" panose="03000509000000000000" pitchFamily="65" charset="-120"/>
                <a:ea typeface="DFKai-SB" panose="03000509000000000000" pitchFamily="65" charset="-120"/>
              </a:rPr>
              <a:t>獎賞</a:t>
            </a:r>
            <a:endParaRPr lang="en-US" altLang="zh-CN" sz="3200" dirty="0">
              <a:latin typeface="DFKai-SB" panose="03000509000000000000" pitchFamily="65" charset="-120"/>
              <a:ea typeface="DFKai-SB" panose="03000509000000000000" pitchFamily="65" charset="-120"/>
            </a:endParaRPr>
          </a:p>
        </p:txBody>
      </p:sp>
      <p:graphicFrame>
        <p:nvGraphicFramePr>
          <p:cNvPr id="3" name="Table 3">
            <a:extLst>
              <a:ext uri="{FF2B5EF4-FFF2-40B4-BE49-F238E27FC236}">
                <a16:creationId xmlns:a16="http://schemas.microsoft.com/office/drawing/2014/main" id="{0296DF07-4C59-4C18-96DE-BF1A6DA697EB}"/>
              </a:ext>
            </a:extLst>
          </p:cNvPr>
          <p:cNvGraphicFramePr>
            <a:graphicFrameLocks noGrp="1"/>
          </p:cNvGraphicFramePr>
          <p:nvPr>
            <p:extLst>
              <p:ext uri="{D42A27DB-BD31-4B8C-83A1-F6EECF244321}">
                <p14:modId xmlns:p14="http://schemas.microsoft.com/office/powerpoint/2010/main" val="2557936404"/>
              </p:ext>
            </p:extLst>
          </p:nvPr>
        </p:nvGraphicFramePr>
        <p:xfrm>
          <a:off x="6705600" y="1905000"/>
          <a:ext cx="4572000" cy="4105680"/>
        </p:xfrm>
        <a:graphic>
          <a:graphicData uri="http://schemas.openxmlformats.org/drawingml/2006/table">
            <a:tbl>
              <a:tblPr firstRow="1" bandRow="1">
                <a:tableStyleId>{5C22544A-7EE6-4342-B048-85BDC9FD1C3A}</a:tableStyleId>
              </a:tblPr>
              <a:tblGrid>
                <a:gridCol w="1606378">
                  <a:extLst>
                    <a:ext uri="{9D8B030D-6E8A-4147-A177-3AD203B41FA5}">
                      <a16:colId xmlns:a16="http://schemas.microsoft.com/office/drawing/2014/main" val="2961812957"/>
                    </a:ext>
                  </a:extLst>
                </a:gridCol>
                <a:gridCol w="2965622">
                  <a:extLst>
                    <a:ext uri="{9D8B030D-6E8A-4147-A177-3AD203B41FA5}">
                      <a16:colId xmlns:a16="http://schemas.microsoft.com/office/drawing/2014/main" val="2576772556"/>
                    </a:ext>
                  </a:extLst>
                </a:gridCol>
              </a:tblGrid>
              <a:tr h="513210">
                <a:tc>
                  <a:txBody>
                    <a:bodyPr/>
                    <a:lstStyle/>
                    <a:p>
                      <a:r>
                        <a:rPr lang="zh-CN" altLang="en-US" sz="2400" dirty="0">
                          <a:latin typeface="DFKai-SB" panose="03000509000000000000" pitchFamily="65" charset="-120"/>
                          <a:ea typeface="DFKai-SB" panose="03000509000000000000" pitchFamily="65" charset="-120"/>
                        </a:rPr>
                        <a:t>教會</a:t>
                      </a:r>
                      <a:endParaRPr lang="en-US" sz="2400" dirty="0">
                        <a:latin typeface="DFKai-SB" panose="03000509000000000000" pitchFamily="65" charset="-120"/>
                        <a:ea typeface="DFKai-SB" panose="03000509000000000000" pitchFamily="65" charset="-120"/>
                      </a:endParaRPr>
                    </a:p>
                  </a:txBody>
                  <a:tcPr/>
                </a:tc>
                <a:tc>
                  <a:txBody>
                    <a:bodyPr/>
                    <a:lstStyle/>
                    <a:p>
                      <a:r>
                        <a:rPr lang="zh-CN" altLang="en-US" sz="2400" dirty="0">
                          <a:latin typeface="DFKai-SB" panose="03000509000000000000" pitchFamily="65" charset="-120"/>
                          <a:ea typeface="DFKai-SB" panose="03000509000000000000" pitchFamily="65" charset="-120"/>
                        </a:rPr>
                        <a:t>字義</a:t>
                      </a:r>
                      <a:endParaRPr lang="en-US" sz="2400" dirty="0">
                        <a:latin typeface="DFKai-SB" panose="03000509000000000000" pitchFamily="65" charset="-120"/>
                        <a:ea typeface="DFKai-SB" panose="03000509000000000000" pitchFamily="65" charset="-120"/>
                      </a:endParaRPr>
                    </a:p>
                  </a:txBody>
                  <a:tcPr/>
                </a:tc>
                <a:extLst>
                  <a:ext uri="{0D108BD9-81ED-4DB2-BD59-A6C34878D82A}">
                    <a16:rowId xmlns:a16="http://schemas.microsoft.com/office/drawing/2014/main" val="3605399738"/>
                  </a:ext>
                </a:extLst>
              </a:tr>
              <a:tr h="513210">
                <a:tc>
                  <a:txBody>
                    <a:bodyPr/>
                    <a:lstStyle/>
                    <a:p>
                      <a:r>
                        <a:rPr lang="zh-CN" altLang="en-US" sz="2400" dirty="0">
                          <a:latin typeface="DFKai-SB" panose="03000509000000000000" pitchFamily="65" charset="-120"/>
                          <a:ea typeface="DFKai-SB" panose="03000509000000000000" pitchFamily="65" charset="-120"/>
                        </a:rPr>
                        <a:t>以弗所</a:t>
                      </a:r>
                      <a:endParaRPr lang="en-US" sz="2400" dirty="0">
                        <a:latin typeface="DFKai-SB" panose="03000509000000000000" pitchFamily="65" charset="-120"/>
                        <a:ea typeface="DFKai-SB" panose="03000509000000000000" pitchFamily="65" charset="-120"/>
                      </a:endParaRPr>
                    </a:p>
                  </a:txBody>
                  <a:tcPr/>
                </a:tc>
                <a:tc>
                  <a:txBody>
                    <a:bodyPr/>
                    <a:lstStyle/>
                    <a:p>
                      <a:r>
                        <a:rPr lang="zh-CN" altLang="en-US" sz="2400" dirty="0">
                          <a:latin typeface="DFKai-SB" panose="03000509000000000000" pitchFamily="65" charset="-120"/>
                          <a:ea typeface="DFKai-SB" panose="03000509000000000000" pitchFamily="65" charset="-120"/>
                        </a:rPr>
                        <a:t>可愛慕的</a:t>
                      </a:r>
                      <a:endParaRPr lang="en-US" sz="2400" dirty="0">
                        <a:latin typeface="DFKai-SB" panose="03000509000000000000" pitchFamily="65" charset="-120"/>
                        <a:ea typeface="DFKai-SB" panose="03000509000000000000" pitchFamily="65" charset="-120"/>
                      </a:endParaRPr>
                    </a:p>
                  </a:txBody>
                  <a:tcPr/>
                </a:tc>
                <a:extLst>
                  <a:ext uri="{0D108BD9-81ED-4DB2-BD59-A6C34878D82A}">
                    <a16:rowId xmlns:a16="http://schemas.microsoft.com/office/drawing/2014/main" val="1225122881"/>
                  </a:ext>
                </a:extLst>
              </a:tr>
              <a:tr h="513210">
                <a:tc>
                  <a:txBody>
                    <a:bodyPr/>
                    <a:lstStyle/>
                    <a:p>
                      <a:r>
                        <a:rPr lang="zh-CN" altLang="en-US" sz="2400" b="1" dirty="0">
                          <a:highlight>
                            <a:srgbClr val="FFFF00"/>
                          </a:highlight>
                          <a:latin typeface="DFKai-SB" panose="03000509000000000000" pitchFamily="65" charset="-120"/>
                          <a:ea typeface="DFKai-SB" panose="03000509000000000000" pitchFamily="65" charset="-120"/>
                        </a:rPr>
                        <a:t>士每拿</a:t>
                      </a:r>
                      <a:endParaRPr lang="en-US" sz="2400" b="1" dirty="0">
                        <a:highlight>
                          <a:srgbClr val="FFFF00"/>
                        </a:highlight>
                        <a:latin typeface="DFKai-SB" panose="03000509000000000000" pitchFamily="65" charset="-120"/>
                        <a:ea typeface="DFKai-SB" panose="03000509000000000000" pitchFamily="65" charset="-120"/>
                      </a:endParaRPr>
                    </a:p>
                  </a:txBody>
                  <a:tcPr/>
                </a:tc>
                <a:tc>
                  <a:txBody>
                    <a:bodyPr/>
                    <a:lstStyle/>
                    <a:p>
                      <a:r>
                        <a:rPr lang="zh-CN" altLang="en-US" sz="2400" b="1" dirty="0">
                          <a:highlight>
                            <a:srgbClr val="FFFF00"/>
                          </a:highlight>
                          <a:latin typeface="DFKai-SB" panose="03000509000000000000" pitchFamily="65" charset="-120"/>
                          <a:ea typeface="DFKai-SB" panose="03000509000000000000" pitchFamily="65" charset="-120"/>
                        </a:rPr>
                        <a:t>沒藥</a:t>
                      </a:r>
                      <a:endParaRPr lang="en-US" sz="2400" b="1" dirty="0">
                        <a:highlight>
                          <a:srgbClr val="FFFF00"/>
                        </a:highlight>
                        <a:latin typeface="DFKai-SB" panose="03000509000000000000" pitchFamily="65" charset="-120"/>
                        <a:ea typeface="DFKai-SB" panose="03000509000000000000" pitchFamily="65" charset="-120"/>
                      </a:endParaRPr>
                    </a:p>
                  </a:txBody>
                  <a:tcPr/>
                </a:tc>
                <a:extLst>
                  <a:ext uri="{0D108BD9-81ED-4DB2-BD59-A6C34878D82A}">
                    <a16:rowId xmlns:a16="http://schemas.microsoft.com/office/drawing/2014/main" val="1191461053"/>
                  </a:ext>
                </a:extLst>
              </a:tr>
              <a:tr h="513210">
                <a:tc>
                  <a:txBody>
                    <a:bodyPr/>
                    <a:lstStyle/>
                    <a:p>
                      <a:r>
                        <a:rPr lang="zh-CN" altLang="en-US" sz="2400" dirty="0">
                          <a:latin typeface="DFKai-SB" panose="03000509000000000000" pitchFamily="65" charset="-120"/>
                          <a:ea typeface="DFKai-SB" panose="03000509000000000000" pitchFamily="65" charset="-120"/>
                        </a:rPr>
                        <a:t>别迦摩</a:t>
                      </a:r>
                      <a:endParaRPr lang="en-US" sz="2400" dirty="0">
                        <a:latin typeface="DFKai-SB" panose="03000509000000000000" pitchFamily="65" charset="-120"/>
                        <a:ea typeface="DFKai-SB" panose="03000509000000000000" pitchFamily="65" charset="-120"/>
                      </a:endParaRPr>
                    </a:p>
                  </a:txBody>
                  <a:tcPr/>
                </a:tc>
                <a:tc>
                  <a:txBody>
                    <a:bodyPr/>
                    <a:lstStyle/>
                    <a:p>
                      <a:r>
                        <a:rPr lang="zh-TW" altLang="en-US" sz="2400" dirty="0">
                          <a:latin typeface="DFKai-SB" panose="03000509000000000000" pitchFamily="65" charset="-120"/>
                          <a:ea typeface="DFKai-SB" panose="03000509000000000000" pitchFamily="65" charset="-120"/>
                        </a:rPr>
                        <a:t>結婚，聯合，高升</a:t>
                      </a:r>
                      <a:endParaRPr lang="en-US" sz="2400" dirty="0">
                        <a:latin typeface="DFKai-SB" panose="03000509000000000000" pitchFamily="65" charset="-120"/>
                        <a:ea typeface="DFKai-SB" panose="03000509000000000000" pitchFamily="65" charset="-120"/>
                      </a:endParaRPr>
                    </a:p>
                  </a:txBody>
                  <a:tcPr/>
                </a:tc>
                <a:extLst>
                  <a:ext uri="{0D108BD9-81ED-4DB2-BD59-A6C34878D82A}">
                    <a16:rowId xmlns:a16="http://schemas.microsoft.com/office/drawing/2014/main" val="2245338486"/>
                  </a:ext>
                </a:extLst>
              </a:tr>
              <a:tr h="513210">
                <a:tc>
                  <a:txBody>
                    <a:bodyPr/>
                    <a:lstStyle/>
                    <a:p>
                      <a:r>
                        <a:rPr lang="zh-CN" altLang="en-US" sz="2400" dirty="0">
                          <a:latin typeface="DFKai-SB" panose="03000509000000000000" pitchFamily="65" charset="-120"/>
                          <a:ea typeface="DFKai-SB" panose="03000509000000000000" pitchFamily="65" charset="-120"/>
                        </a:rPr>
                        <a:t>推雅推喇</a:t>
                      </a:r>
                      <a:endParaRPr lang="en-US" sz="2400" dirty="0">
                        <a:latin typeface="DFKai-SB" panose="03000509000000000000" pitchFamily="65" charset="-120"/>
                        <a:ea typeface="DFKai-SB" panose="03000509000000000000" pitchFamily="65" charset="-120"/>
                      </a:endParaRPr>
                    </a:p>
                  </a:txBody>
                  <a:tcPr/>
                </a:tc>
                <a:tc>
                  <a:txBody>
                    <a:bodyPr/>
                    <a:lstStyle/>
                    <a:p>
                      <a:r>
                        <a:rPr lang="zh-CN" altLang="en-US" sz="2400" dirty="0">
                          <a:latin typeface="DFKai-SB" panose="03000509000000000000" pitchFamily="65" charset="-120"/>
                          <a:ea typeface="DFKai-SB" panose="03000509000000000000" pitchFamily="65" charset="-120"/>
                        </a:rPr>
                        <a:t>繼續，獻祭</a:t>
                      </a:r>
                      <a:endParaRPr lang="en-US" sz="2400" dirty="0">
                        <a:latin typeface="DFKai-SB" panose="03000509000000000000" pitchFamily="65" charset="-120"/>
                        <a:ea typeface="DFKai-SB" panose="03000509000000000000" pitchFamily="65" charset="-120"/>
                      </a:endParaRPr>
                    </a:p>
                  </a:txBody>
                  <a:tcPr/>
                </a:tc>
                <a:extLst>
                  <a:ext uri="{0D108BD9-81ED-4DB2-BD59-A6C34878D82A}">
                    <a16:rowId xmlns:a16="http://schemas.microsoft.com/office/drawing/2014/main" val="1028554302"/>
                  </a:ext>
                </a:extLst>
              </a:tr>
              <a:tr h="513210">
                <a:tc>
                  <a:txBody>
                    <a:bodyPr/>
                    <a:lstStyle/>
                    <a:p>
                      <a:r>
                        <a:rPr lang="zh-CN" altLang="en-US" sz="2400" dirty="0">
                          <a:latin typeface="DFKai-SB" panose="03000509000000000000" pitchFamily="65" charset="-120"/>
                          <a:ea typeface="DFKai-SB" panose="03000509000000000000" pitchFamily="65" charset="-120"/>
                        </a:rPr>
                        <a:t>撒狄</a:t>
                      </a:r>
                      <a:endParaRPr lang="en-US" sz="2400" dirty="0">
                        <a:latin typeface="DFKai-SB" panose="03000509000000000000" pitchFamily="65" charset="-120"/>
                        <a:ea typeface="DFKai-SB" panose="03000509000000000000" pitchFamily="65" charset="-120"/>
                      </a:endParaRPr>
                    </a:p>
                  </a:txBody>
                  <a:tcPr/>
                </a:tc>
                <a:tc>
                  <a:txBody>
                    <a:bodyPr/>
                    <a:lstStyle/>
                    <a:p>
                      <a:r>
                        <a:rPr lang="zh-CN" altLang="en-US" sz="2400" dirty="0">
                          <a:latin typeface="DFKai-SB" panose="03000509000000000000" pitchFamily="65" charset="-120"/>
                          <a:ea typeface="DFKai-SB" panose="03000509000000000000" pitchFamily="65" charset="-120"/>
                        </a:rPr>
                        <a:t>逃脱出来</a:t>
                      </a:r>
                      <a:endParaRPr lang="en-US" sz="2400" dirty="0">
                        <a:latin typeface="DFKai-SB" panose="03000509000000000000" pitchFamily="65" charset="-120"/>
                        <a:ea typeface="DFKai-SB" panose="03000509000000000000" pitchFamily="65" charset="-120"/>
                      </a:endParaRPr>
                    </a:p>
                  </a:txBody>
                  <a:tcPr/>
                </a:tc>
                <a:extLst>
                  <a:ext uri="{0D108BD9-81ED-4DB2-BD59-A6C34878D82A}">
                    <a16:rowId xmlns:a16="http://schemas.microsoft.com/office/drawing/2014/main" val="1924937826"/>
                  </a:ext>
                </a:extLst>
              </a:tr>
              <a:tr h="513210">
                <a:tc>
                  <a:txBody>
                    <a:bodyPr/>
                    <a:lstStyle/>
                    <a:p>
                      <a:r>
                        <a:rPr lang="zh-CN" altLang="en-US" sz="2400" dirty="0">
                          <a:latin typeface="DFKai-SB" panose="03000509000000000000" pitchFamily="65" charset="-120"/>
                          <a:ea typeface="DFKai-SB" panose="03000509000000000000" pitchFamily="65" charset="-120"/>
                        </a:rPr>
                        <a:t>非拉鐵非</a:t>
                      </a:r>
                      <a:endParaRPr lang="en-US" sz="2400" dirty="0">
                        <a:latin typeface="DFKai-SB" panose="03000509000000000000" pitchFamily="65" charset="-120"/>
                        <a:ea typeface="DFKai-SB" panose="03000509000000000000" pitchFamily="65" charset="-120"/>
                      </a:endParaRPr>
                    </a:p>
                  </a:txBody>
                  <a:tcPr/>
                </a:tc>
                <a:tc>
                  <a:txBody>
                    <a:bodyPr/>
                    <a:lstStyle/>
                    <a:p>
                      <a:r>
                        <a:rPr lang="zh-CN" altLang="en-US" sz="2400" dirty="0">
                          <a:latin typeface="DFKai-SB" panose="03000509000000000000" pitchFamily="65" charset="-120"/>
                          <a:ea typeface="DFKai-SB" panose="03000509000000000000" pitchFamily="65" charset="-120"/>
                        </a:rPr>
                        <a:t>弟兄相愛</a:t>
                      </a:r>
                      <a:endParaRPr lang="en-US" sz="2400" dirty="0">
                        <a:latin typeface="DFKai-SB" panose="03000509000000000000" pitchFamily="65" charset="-120"/>
                        <a:ea typeface="DFKai-SB" panose="03000509000000000000" pitchFamily="65" charset="-120"/>
                      </a:endParaRPr>
                    </a:p>
                  </a:txBody>
                  <a:tcPr/>
                </a:tc>
                <a:extLst>
                  <a:ext uri="{0D108BD9-81ED-4DB2-BD59-A6C34878D82A}">
                    <a16:rowId xmlns:a16="http://schemas.microsoft.com/office/drawing/2014/main" val="3062411541"/>
                  </a:ext>
                </a:extLst>
              </a:tr>
              <a:tr h="513210">
                <a:tc>
                  <a:txBody>
                    <a:bodyPr/>
                    <a:lstStyle/>
                    <a:p>
                      <a:r>
                        <a:rPr lang="zh-CN" altLang="en-US" sz="2400" dirty="0">
                          <a:latin typeface="DFKai-SB" panose="03000509000000000000" pitchFamily="65" charset="-120"/>
                          <a:ea typeface="DFKai-SB" panose="03000509000000000000" pitchFamily="65" charset="-120"/>
                        </a:rPr>
                        <a:t>老底嘉</a:t>
                      </a:r>
                      <a:endParaRPr lang="en-US" sz="2400" dirty="0">
                        <a:latin typeface="DFKai-SB" panose="03000509000000000000" pitchFamily="65" charset="-120"/>
                        <a:ea typeface="DFKai-SB" panose="03000509000000000000" pitchFamily="65" charset="-120"/>
                      </a:endParaRPr>
                    </a:p>
                  </a:txBody>
                  <a:tcPr/>
                </a:tc>
                <a:tc>
                  <a:txBody>
                    <a:bodyPr/>
                    <a:lstStyle/>
                    <a:p>
                      <a:r>
                        <a:rPr lang="zh-CN" altLang="en-US" sz="2400" dirty="0">
                          <a:latin typeface="DFKai-SB" panose="03000509000000000000" pitchFamily="65" charset="-120"/>
                          <a:ea typeface="DFKai-SB" panose="03000509000000000000" pitchFamily="65" charset="-120"/>
                        </a:rPr>
                        <a:t>人民的權力</a:t>
                      </a:r>
                      <a:endParaRPr lang="en-US" sz="2400" dirty="0">
                        <a:latin typeface="DFKai-SB" panose="03000509000000000000" pitchFamily="65" charset="-120"/>
                        <a:ea typeface="DFKai-SB" panose="03000509000000000000" pitchFamily="65" charset="-120"/>
                      </a:endParaRPr>
                    </a:p>
                  </a:txBody>
                  <a:tcPr/>
                </a:tc>
                <a:extLst>
                  <a:ext uri="{0D108BD9-81ED-4DB2-BD59-A6C34878D82A}">
                    <a16:rowId xmlns:a16="http://schemas.microsoft.com/office/drawing/2014/main" val="1574814644"/>
                  </a:ext>
                </a:extLst>
              </a:tr>
            </a:tbl>
          </a:graphicData>
        </a:graphic>
      </p:graphicFrame>
    </p:spTree>
    <p:extLst>
      <p:ext uri="{BB962C8B-B14F-4D97-AF65-F5344CB8AC3E}">
        <p14:creationId xmlns:p14="http://schemas.microsoft.com/office/powerpoint/2010/main" val="3451153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E17F351-E24A-4DDA-BF5F-D4CF8FF8FF2A}"/>
              </a:ext>
            </a:extLst>
          </p:cNvPr>
          <p:cNvSpPr>
            <a:spLocks noGrp="1"/>
          </p:cNvSpPr>
          <p:nvPr>
            <p:ph type="ftr" sz="quarter" idx="11"/>
          </p:nvPr>
        </p:nvSpPr>
        <p:spPr/>
        <p:txBody>
          <a:bodyPr vert="horz" lIns="91440" tIns="45720" rIns="91440" bIns="45720" rtlCol="0" anchor="ctr">
            <a:normAutofit/>
          </a:bodyPr>
          <a:lstStyle/>
          <a:p>
            <a:pPr defTabSz="914400">
              <a:spcAft>
                <a:spcPts val="600"/>
              </a:spcAft>
              <a:defRPr/>
            </a:pPr>
            <a:r>
              <a:rPr lang="en-US" altLang="en-US" kern="1200">
                <a:solidFill>
                  <a:prstClr val="black">
                    <a:tint val="75000"/>
                  </a:prstClr>
                </a:solidFill>
                <a:latin typeface="Calibri" panose="020F0502020204030204"/>
                <a:ea typeface="+mn-ea"/>
                <a:cs typeface="+mn-cs"/>
              </a:rPr>
              <a:t>彭約翰信息系例 - John Peng Sermon Series</a:t>
            </a:r>
          </a:p>
        </p:txBody>
      </p:sp>
      <p:sp>
        <p:nvSpPr>
          <p:cNvPr id="2" name="Slide Number Placeholder 1">
            <a:extLst>
              <a:ext uri="{FF2B5EF4-FFF2-40B4-BE49-F238E27FC236}">
                <a16:creationId xmlns:a16="http://schemas.microsoft.com/office/drawing/2014/main" id="{ACA9D6D0-08C8-4A20-A38A-2514FFF5B124}"/>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defRPr/>
            </a:pPr>
            <a:fld id="{E2B7332D-AB0C-489C-A64A-09ED2051922E}" type="slidenum">
              <a:rPr lang="en-US" altLang="en-US" smtClean="0">
                <a:solidFill>
                  <a:prstClr val="black">
                    <a:tint val="75000"/>
                  </a:prstClr>
                </a:solidFill>
                <a:latin typeface="Calibri" panose="020F0502020204030204"/>
              </a:rPr>
              <a:pPr defTabSz="914400">
                <a:spcAft>
                  <a:spcPts val="600"/>
                </a:spcAft>
                <a:defRPr/>
              </a:pPr>
              <a:t>6</a:t>
            </a:fld>
            <a:endParaRPr lang="en-US" altLang="en-US">
              <a:solidFill>
                <a:prstClr val="black">
                  <a:tint val="75000"/>
                </a:prstClr>
              </a:solidFill>
              <a:latin typeface="Calibri" panose="020F0502020204030204"/>
            </a:endParaRPr>
          </a:p>
        </p:txBody>
      </p:sp>
      <p:sp>
        <p:nvSpPr>
          <p:cNvPr id="18" name="Rectangle 2">
            <a:extLst>
              <a:ext uri="{FF2B5EF4-FFF2-40B4-BE49-F238E27FC236}">
                <a16:creationId xmlns:a16="http://schemas.microsoft.com/office/drawing/2014/main" id="{052C4E88-DF2E-4E9C-90D6-862022567A28}"/>
              </a:ext>
            </a:extLst>
          </p:cNvPr>
          <p:cNvSpPr>
            <a:spLocks noGrp="1" noChangeArrowheads="1"/>
          </p:cNvSpPr>
          <p:nvPr>
            <p:ph type="title" idx="4294967295"/>
          </p:nvPr>
        </p:nvSpPr>
        <p:spPr>
          <a:xfrm>
            <a:off x="664675" y="593725"/>
            <a:ext cx="9220200" cy="854075"/>
          </a:xfrm>
        </p:spPr>
        <p:txBody>
          <a:bodyPr>
            <a:normAutofit/>
          </a:bodyPr>
          <a:lstStyle/>
          <a:p>
            <a:r>
              <a:rPr lang="zh-CN" altLang="en-US"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士每拿</a:t>
            </a:r>
            <a:r>
              <a:rPr lang="zh-TW" altLang="en-US"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的背景和教會的基礎</a:t>
            </a:r>
            <a:r>
              <a:rPr lang="zh-CN" altLang="en-US"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en-US" altLang="zh-CN"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3</a:t>
            </a:r>
            <a:r>
              <a:rPr lang="zh-CN" altLang="en-US"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endParaRPr lang="zh-TW" altLang="en-US" sz="36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
        <p:nvSpPr>
          <p:cNvPr id="44036" name="Rectangle 4">
            <a:extLst>
              <a:ext uri="{FF2B5EF4-FFF2-40B4-BE49-F238E27FC236}">
                <a16:creationId xmlns:a16="http://schemas.microsoft.com/office/drawing/2014/main" id="{E6CD22EA-585F-481B-AB14-8F97A5B5FD08}"/>
              </a:ext>
            </a:extLst>
          </p:cNvPr>
          <p:cNvSpPr>
            <a:spLocks noChangeArrowheads="1"/>
          </p:cNvSpPr>
          <p:nvPr/>
        </p:nvSpPr>
        <p:spPr bwMode="auto">
          <a:xfrm>
            <a:off x="1981200" y="3048001"/>
            <a:ext cx="8229600"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endParaRPr lang="en-US" altLang="en-US" sz="3600"/>
          </a:p>
        </p:txBody>
      </p:sp>
      <p:pic>
        <p:nvPicPr>
          <p:cNvPr id="15" name="Picture 14">
            <a:extLst>
              <a:ext uri="{FF2B5EF4-FFF2-40B4-BE49-F238E27FC236}">
                <a16:creationId xmlns:a16="http://schemas.microsoft.com/office/drawing/2014/main" id="{89758E32-9BF7-45F3-A177-92CE663F2FD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023214"/>
            <a:ext cx="4495798" cy="3956615"/>
          </a:xfrm>
          <a:prstGeom prst="rect">
            <a:avLst/>
          </a:prstGeom>
          <a:noFill/>
          <a:ln>
            <a:noFill/>
          </a:ln>
        </p:spPr>
      </p:pic>
      <p:graphicFrame>
        <p:nvGraphicFramePr>
          <p:cNvPr id="8" name="Table 3">
            <a:extLst>
              <a:ext uri="{FF2B5EF4-FFF2-40B4-BE49-F238E27FC236}">
                <a16:creationId xmlns:a16="http://schemas.microsoft.com/office/drawing/2014/main" id="{5F2B6917-2981-4D77-A6A4-932F146000FD}"/>
              </a:ext>
            </a:extLst>
          </p:cNvPr>
          <p:cNvGraphicFramePr>
            <a:graphicFrameLocks noGrp="1"/>
          </p:cNvGraphicFramePr>
          <p:nvPr>
            <p:extLst>
              <p:ext uri="{D42A27DB-BD31-4B8C-83A1-F6EECF244321}">
                <p14:modId xmlns:p14="http://schemas.microsoft.com/office/powerpoint/2010/main" val="905758597"/>
              </p:ext>
            </p:extLst>
          </p:nvPr>
        </p:nvGraphicFramePr>
        <p:xfrm>
          <a:off x="990600" y="2023214"/>
          <a:ext cx="5334000" cy="3980645"/>
        </p:xfrm>
        <a:graphic>
          <a:graphicData uri="http://schemas.openxmlformats.org/drawingml/2006/table">
            <a:tbl>
              <a:tblPr bandRow="1">
                <a:tableStyleId>{125E5076-3810-47DD-B79F-674D7AD40C01}</a:tableStyleId>
              </a:tblPr>
              <a:tblGrid>
                <a:gridCol w="1546088">
                  <a:extLst>
                    <a:ext uri="{9D8B030D-6E8A-4147-A177-3AD203B41FA5}">
                      <a16:colId xmlns:a16="http://schemas.microsoft.com/office/drawing/2014/main" val="2961812957"/>
                    </a:ext>
                  </a:extLst>
                </a:gridCol>
                <a:gridCol w="3787912">
                  <a:extLst>
                    <a:ext uri="{9D8B030D-6E8A-4147-A177-3AD203B41FA5}">
                      <a16:colId xmlns:a16="http://schemas.microsoft.com/office/drawing/2014/main" val="2576772556"/>
                    </a:ext>
                  </a:extLst>
                </a:gridCol>
              </a:tblGrid>
              <a:tr h="575090">
                <a:tc gridSpan="2">
                  <a:txBody>
                    <a:bodyPr/>
                    <a:lstStyle/>
                    <a:p>
                      <a:r>
                        <a:rPr lang="zh-CN" altLang="en-US" sz="2800" b="1" dirty="0">
                          <a:latin typeface="DFKai-SB" panose="03000509000000000000" pitchFamily="65" charset="-120"/>
                          <a:ea typeface="DFKai-SB" panose="03000509000000000000" pitchFamily="65" charset="-120"/>
                        </a:rPr>
                        <a:t>士每拿</a:t>
                      </a:r>
                      <a:r>
                        <a:rPr lang="zh-TW" altLang="en-US" sz="2800" b="1" dirty="0">
                          <a:latin typeface="DFKai-SB" panose="03000509000000000000" pitchFamily="65" charset="-120"/>
                          <a:ea typeface="DFKai-SB" panose="03000509000000000000" pitchFamily="65" charset="-120"/>
                        </a:rPr>
                        <a:t>教會的成績單</a:t>
                      </a:r>
                      <a:r>
                        <a:rPr lang="zh-CN" altLang="en-US" sz="2800" b="1" dirty="0">
                          <a:latin typeface="DFKai-SB" panose="03000509000000000000" pitchFamily="65" charset="-120"/>
                          <a:ea typeface="DFKai-SB" panose="03000509000000000000" pitchFamily="65" charset="-120"/>
                        </a:rPr>
                        <a:t>：</a:t>
                      </a:r>
                      <a:endParaRPr lang="en-US" altLang="zh-CN" sz="2800" b="1" dirty="0">
                        <a:latin typeface="DFKai-SB" panose="03000509000000000000" pitchFamily="65" charset="-120"/>
                        <a:ea typeface="DFKai-SB" panose="03000509000000000000" pitchFamily="65" charset="-120"/>
                      </a:endParaRPr>
                    </a:p>
                  </a:txBody>
                  <a:tcPr anchor="ctr"/>
                </a:tc>
                <a:tc hMerge="1">
                  <a:txBody>
                    <a:bodyPr/>
                    <a:lstStyle/>
                    <a:p>
                      <a:r>
                        <a:rPr lang="zh-TW" altLang="en-US" sz="2400" dirty="0">
                          <a:latin typeface="DFKai-SB" panose="03000509000000000000" pitchFamily="65" charset="-120"/>
                          <a:ea typeface="DFKai-SB" panose="03000509000000000000" pitchFamily="65" charset="-120"/>
                        </a:rPr>
                        <a:t>七教會的使者</a:t>
                      </a:r>
                      <a:r>
                        <a:rPr lang="zh-CN" altLang="en-US" sz="2400" dirty="0">
                          <a:latin typeface="DFKai-SB" panose="03000509000000000000" pitchFamily="65" charset="-120"/>
                          <a:ea typeface="DFKai-SB" panose="03000509000000000000" pitchFamily="65" charset="-120"/>
                        </a:rPr>
                        <a:t>，長老，牧師</a:t>
                      </a:r>
                      <a:endParaRPr lang="en-US" sz="2400" dirty="0">
                        <a:latin typeface="DFKai-SB" panose="03000509000000000000" pitchFamily="65" charset="-120"/>
                        <a:ea typeface="DFKai-SB" panose="03000509000000000000" pitchFamily="65" charset="-120"/>
                      </a:endParaRPr>
                    </a:p>
                  </a:txBody>
                  <a:tcPr/>
                </a:tc>
                <a:extLst>
                  <a:ext uri="{0D108BD9-81ED-4DB2-BD59-A6C34878D82A}">
                    <a16:rowId xmlns:a16="http://schemas.microsoft.com/office/drawing/2014/main" val="2245338486"/>
                  </a:ext>
                </a:extLst>
              </a:tr>
              <a:tr h="820225">
                <a:tc>
                  <a:txBody>
                    <a:bodyPr/>
                    <a:lstStyle/>
                    <a:p>
                      <a:r>
                        <a:rPr lang="zh-TW" altLang="en-US" sz="2800" dirty="0">
                          <a:latin typeface="DFKai-SB" panose="03000509000000000000" pitchFamily="65" charset="-120"/>
                          <a:ea typeface="DFKai-SB" panose="03000509000000000000" pitchFamily="65" charset="-120"/>
                        </a:rPr>
                        <a:t>好行為 </a:t>
                      </a:r>
                      <a:endParaRPr lang="en-US" sz="2800" dirty="0">
                        <a:latin typeface="DFKai-SB" panose="03000509000000000000" pitchFamily="65" charset="-120"/>
                        <a:ea typeface="DFKai-SB" panose="03000509000000000000" pitchFamily="65" charset="-120"/>
                      </a:endParaRPr>
                    </a:p>
                  </a:txBody>
                  <a:tcPr anchor="ctr"/>
                </a:tc>
                <a:tc>
                  <a:txBody>
                    <a:bodyPr/>
                    <a:lstStyle/>
                    <a:p>
                      <a:r>
                        <a:rPr lang="zh-TW" altLang="en-US" sz="2800" dirty="0">
                          <a:latin typeface="DFKai-SB" panose="03000509000000000000" pitchFamily="65" charset="-120"/>
                          <a:ea typeface="DFKai-SB" panose="03000509000000000000" pitchFamily="65" charset="-120"/>
                        </a:rPr>
                        <a:t>患難</a:t>
                      </a:r>
                      <a:r>
                        <a:rPr lang="zh-CN" altLang="en-US" sz="2800" dirty="0">
                          <a:latin typeface="DFKai-SB" panose="03000509000000000000" pitchFamily="65" charset="-120"/>
                          <a:ea typeface="DFKai-SB" panose="03000509000000000000" pitchFamily="65" charset="-120"/>
                        </a:rPr>
                        <a:t>，</a:t>
                      </a:r>
                      <a:r>
                        <a:rPr lang="zh-TW" altLang="en-US" sz="2800" dirty="0">
                          <a:latin typeface="DFKai-SB" panose="03000509000000000000" pitchFamily="65" charset="-120"/>
                          <a:ea typeface="DFKai-SB" panose="03000509000000000000" pitchFamily="65" charset="-120"/>
                        </a:rPr>
                        <a:t>貧窮</a:t>
                      </a:r>
                      <a:r>
                        <a:rPr lang="zh-CN" altLang="en-US" sz="2800" dirty="0">
                          <a:latin typeface="DFKai-SB" panose="03000509000000000000" pitchFamily="65" charset="-120"/>
                          <a:ea typeface="DFKai-SB" panose="03000509000000000000" pitchFamily="65" charset="-120"/>
                        </a:rPr>
                        <a:t>，被毀謗</a:t>
                      </a:r>
                      <a:endParaRPr lang="en-US" sz="2800" dirty="0">
                        <a:latin typeface="DFKai-SB" panose="03000509000000000000" pitchFamily="65" charset="-120"/>
                        <a:ea typeface="DFKai-SB" panose="03000509000000000000" pitchFamily="65" charset="-120"/>
                      </a:endParaRPr>
                    </a:p>
                  </a:txBody>
                  <a:tcPr anchor="ctr"/>
                </a:tc>
                <a:extLst>
                  <a:ext uri="{0D108BD9-81ED-4DB2-BD59-A6C34878D82A}">
                    <a16:rowId xmlns:a16="http://schemas.microsoft.com/office/drawing/2014/main" val="1028554302"/>
                  </a:ext>
                </a:extLst>
              </a:tr>
              <a:tr h="820225">
                <a:tc>
                  <a:txBody>
                    <a:bodyPr/>
                    <a:lstStyle/>
                    <a:p>
                      <a:r>
                        <a:rPr lang="zh-TW" altLang="en-US" sz="2800" dirty="0">
                          <a:latin typeface="DFKai-SB" panose="03000509000000000000" pitchFamily="65" charset="-120"/>
                          <a:ea typeface="DFKai-SB" panose="03000509000000000000" pitchFamily="65" charset="-120"/>
                        </a:rPr>
                        <a:t>壞行為</a:t>
                      </a:r>
                      <a:endParaRPr lang="en-US" sz="2800" dirty="0">
                        <a:latin typeface="DFKai-SB" panose="03000509000000000000" pitchFamily="65" charset="-120"/>
                        <a:ea typeface="DFKai-SB" panose="03000509000000000000" pitchFamily="65" charset="-120"/>
                      </a:endParaRPr>
                    </a:p>
                  </a:txBody>
                  <a:tcPr anchor="ctr"/>
                </a:tc>
                <a:tc>
                  <a:txBody>
                    <a:bodyPr/>
                    <a:lstStyle/>
                    <a:p>
                      <a:r>
                        <a:rPr lang="zh-CN" altLang="en-US" sz="2800" dirty="0">
                          <a:latin typeface="DFKai-SB" panose="03000509000000000000" pitchFamily="65" charset="-120"/>
                          <a:ea typeface="DFKai-SB" panose="03000509000000000000" pitchFamily="65" charset="-120"/>
                        </a:rPr>
                        <a:t>没有</a:t>
                      </a:r>
                      <a:endParaRPr lang="en-US" sz="2800" dirty="0">
                        <a:latin typeface="DFKai-SB" panose="03000509000000000000" pitchFamily="65" charset="-120"/>
                        <a:ea typeface="DFKai-SB" panose="03000509000000000000" pitchFamily="65" charset="-120"/>
                      </a:endParaRPr>
                    </a:p>
                  </a:txBody>
                  <a:tcPr anchor="ctr"/>
                </a:tc>
                <a:extLst>
                  <a:ext uri="{0D108BD9-81ED-4DB2-BD59-A6C34878D82A}">
                    <a16:rowId xmlns:a16="http://schemas.microsoft.com/office/drawing/2014/main" val="1924937826"/>
                  </a:ext>
                </a:extLst>
              </a:tr>
              <a:tr h="820225">
                <a:tc>
                  <a:txBody>
                    <a:bodyPr/>
                    <a:lstStyle/>
                    <a:p>
                      <a:r>
                        <a:rPr lang="zh-TW" altLang="en-US" sz="2800" dirty="0">
                          <a:latin typeface="DFKai-SB" panose="03000509000000000000" pitchFamily="65" charset="-120"/>
                          <a:ea typeface="DFKai-SB" panose="03000509000000000000" pitchFamily="65" charset="-120"/>
                        </a:rPr>
                        <a:t>懲罰</a:t>
                      </a:r>
                      <a:endParaRPr lang="en-US" sz="2800" dirty="0">
                        <a:latin typeface="DFKai-SB" panose="03000509000000000000" pitchFamily="65" charset="-120"/>
                        <a:ea typeface="DFKai-SB" panose="03000509000000000000" pitchFamily="65" charset="-12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latin typeface="DFKai-SB" panose="03000509000000000000" pitchFamily="65" charset="-120"/>
                          <a:ea typeface="DFKai-SB" panose="03000509000000000000" pitchFamily="65" charset="-120"/>
                        </a:rPr>
                        <a:t>没有</a:t>
                      </a:r>
                      <a:endParaRPr lang="en-US" sz="2800" dirty="0">
                        <a:latin typeface="DFKai-SB" panose="03000509000000000000" pitchFamily="65" charset="-120"/>
                        <a:ea typeface="DFKai-SB" panose="03000509000000000000" pitchFamily="65" charset="-120"/>
                      </a:endParaRPr>
                    </a:p>
                  </a:txBody>
                  <a:tcPr anchor="ctr"/>
                </a:tc>
                <a:extLst>
                  <a:ext uri="{0D108BD9-81ED-4DB2-BD59-A6C34878D82A}">
                    <a16:rowId xmlns:a16="http://schemas.microsoft.com/office/drawing/2014/main" val="4193910528"/>
                  </a:ext>
                </a:extLst>
              </a:tr>
              <a:tr h="920850">
                <a:tc>
                  <a:txBody>
                    <a:bodyPr/>
                    <a:lstStyle/>
                    <a:p>
                      <a:r>
                        <a:rPr lang="zh-TW" altLang="en-US" sz="2800" dirty="0">
                          <a:latin typeface="DFKai-SB" panose="03000509000000000000" pitchFamily="65" charset="-120"/>
                          <a:ea typeface="DFKai-SB" panose="03000509000000000000" pitchFamily="65" charset="-120"/>
                        </a:rPr>
                        <a:t>獎賞</a:t>
                      </a:r>
                      <a:endParaRPr lang="en-US" sz="2800" dirty="0">
                        <a:latin typeface="DFKai-SB" panose="03000509000000000000" pitchFamily="65" charset="-120"/>
                        <a:ea typeface="DFKai-SB" panose="03000509000000000000" pitchFamily="65" charset="-120"/>
                      </a:endParaRPr>
                    </a:p>
                  </a:txBody>
                  <a:tcPr anchor="ctr"/>
                </a:tc>
                <a:tc>
                  <a:txBody>
                    <a:bodyPr/>
                    <a:lstStyle/>
                    <a:p>
                      <a:r>
                        <a:rPr lang="zh-CN" altLang="en-US" sz="2800" dirty="0">
                          <a:latin typeface="DFKai-SB" panose="03000509000000000000" pitchFamily="65" charset="-120"/>
                          <a:ea typeface="DFKai-SB" panose="03000509000000000000" pitchFamily="65" charset="-120"/>
                        </a:rPr>
                        <a:t>生命的冠冕， </a:t>
                      </a:r>
                      <a:r>
                        <a:rPr lang="zh-TW" altLang="en-US" sz="2800" dirty="0">
                          <a:latin typeface="DFKai-SB" panose="03000509000000000000" pitchFamily="65" charset="-120"/>
                          <a:ea typeface="DFKai-SB" panose="03000509000000000000" pitchFamily="65" charset="-120"/>
                        </a:rPr>
                        <a:t>得勝的必不受第二次死的害</a:t>
                      </a:r>
                      <a:endParaRPr lang="en-US" sz="2800" dirty="0">
                        <a:latin typeface="DFKai-SB" panose="03000509000000000000" pitchFamily="65" charset="-120"/>
                        <a:ea typeface="DFKai-SB" panose="03000509000000000000" pitchFamily="65" charset="-120"/>
                      </a:endParaRPr>
                    </a:p>
                  </a:txBody>
                  <a:tcPr anchor="ctr"/>
                </a:tc>
                <a:extLst>
                  <a:ext uri="{0D108BD9-81ED-4DB2-BD59-A6C34878D82A}">
                    <a16:rowId xmlns:a16="http://schemas.microsoft.com/office/drawing/2014/main" val="1414791606"/>
                  </a:ext>
                </a:extLst>
              </a:tr>
            </a:tbl>
          </a:graphicData>
        </a:graphic>
      </p:graphicFrame>
    </p:spTree>
    <p:extLst>
      <p:ext uri="{BB962C8B-B14F-4D97-AF65-F5344CB8AC3E}">
        <p14:creationId xmlns:p14="http://schemas.microsoft.com/office/powerpoint/2010/main" val="197063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B4E8E6A-2A87-42F5-B122-E573304907C3}"/>
              </a:ext>
            </a:extLst>
          </p:cNvPr>
          <p:cNvSpPr>
            <a:spLocks noGrp="1" noChangeArrowheads="1"/>
          </p:cNvSpPr>
          <p:nvPr>
            <p:ph type="title"/>
          </p:nvPr>
        </p:nvSpPr>
        <p:spPr>
          <a:xfrm>
            <a:off x="0" y="1600200"/>
            <a:ext cx="12192000" cy="3276600"/>
          </a:xfrm>
        </p:spPr>
        <p:txBody>
          <a:bodyPr>
            <a:normAutofit/>
          </a:bodyPr>
          <a:lstStyle/>
          <a:p>
            <a:pPr algn="ctr"/>
            <a:r>
              <a:rPr lang="en-US" altLang="zh-TW"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1. </a:t>
            </a:r>
            <a:r>
              <a:rPr lang="zh-TW" altLang="en-US"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七封書信的意義</a:t>
            </a:r>
            <a:r>
              <a:rPr lang="zh-TW" altLang="en-US"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 </a:t>
            </a:r>
            <a:br>
              <a:rPr lang="en-US" altLang="zh-TW"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br>
            <a:r>
              <a:rPr lang="en-US" altLang="zh-TW"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2. </a:t>
            </a:r>
            <a:r>
              <a:rPr lang="zh-TW" altLang="en-US"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回到起初的見證 </a:t>
            </a:r>
            <a:br>
              <a:rPr lang="en-US" altLang="zh-TW"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br>
            <a:r>
              <a:rPr lang="en-US" altLang="zh-TW"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3. </a:t>
            </a:r>
            <a:r>
              <a:rPr lang="zh-TW" altLang="en-US"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生活見證的應用</a:t>
            </a:r>
            <a:endParaRPr lang="en-US" altLang="en-US" sz="48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
        <p:nvSpPr>
          <p:cNvPr id="4" name="Footer Placeholder 4">
            <a:extLst>
              <a:ext uri="{FF2B5EF4-FFF2-40B4-BE49-F238E27FC236}">
                <a16:creationId xmlns:a16="http://schemas.microsoft.com/office/drawing/2014/main" id="{EF155C67-07AA-4BB8-9865-429C13DA46CF}"/>
              </a:ext>
            </a:extLst>
          </p:cNvPr>
          <p:cNvSpPr>
            <a:spLocks noGrp="1"/>
          </p:cNvSpPr>
          <p:nvPr>
            <p:ph type="ftr" sz="quarter" idx="11"/>
          </p:nvPr>
        </p:nvSpPr>
        <p:spPr/>
        <p:txBody>
          <a:bodyPr/>
          <a:lstStyle/>
          <a:p>
            <a:r>
              <a:rPr lang="en-US" altLang="en-US"/>
              <a:t>彭約翰信息系例 - John Peng Sermon Series</a:t>
            </a:r>
          </a:p>
        </p:txBody>
      </p:sp>
      <p:sp>
        <p:nvSpPr>
          <p:cNvPr id="2" name="Slide Number Placeholder 1">
            <a:extLst>
              <a:ext uri="{FF2B5EF4-FFF2-40B4-BE49-F238E27FC236}">
                <a16:creationId xmlns:a16="http://schemas.microsoft.com/office/drawing/2014/main" id="{4E5D6B81-4100-4CEC-9061-81A070E386BE}"/>
              </a:ext>
            </a:extLst>
          </p:cNvPr>
          <p:cNvSpPr>
            <a:spLocks noGrp="1"/>
          </p:cNvSpPr>
          <p:nvPr>
            <p:ph type="sldNum" sz="quarter" idx="12"/>
          </p:nvPr>
        </p:nvSpPr>
        <p:spPr/>
        <p:txBody>
          <a:bodyPr/>
          <a:lstStyle/>
          <a:p>
            <a:fld id="{E2B7332D-AB0C-489C-A64A-09ED2051922E}" type="slidenum">
              <a:rPr lang="en-US" altLang="en-US" smtClean="0"/>
              <a:pPr/>
              <a:t>7</a:t>
            </a:fld>
            <a:endParaRPr lang="en-US" altLang="en-US"/>
          </a:p>
        </p:txBody>
      </p:sp>
      <p:cxnSp>
        <p:nvCxnSpPr>
          <p:cNvPr id="5" name="Straight Connector 4">
            <a:extLst>
              <a:ext uri="{FF2B5EF4-FFF2-40B4-BE49-F238E27FC236}">
                <a16:creationId xmlns:a16="http://schemas.microsoft.com/office/drawing/2014/main" id="{4D92F3EB-1218-4956-B50B-4D8A23EB89C9}"/>
              </a:ext>
            </a:extLst>
          </p:cNvPr>
          <p:cNvCxnSpPr>
            <a:cxnSpLocks/>
          </p:cNvCxnSpPr>
          <p:nvPr/>
        </p:nvCxnSpPr>
        <p:spPr>
          <a:xfrm>
            <a:off x="3048000" y="1790700"/>
            <a:ext cx="0" cy="3276600"/>
          </a:xfrm>
          <a:prstGeom prst="line">
            <a:avLst/>
          </a:prstGeom>
          <a:ln w="38100">
            <a:solidFill>
              <a:schemeClr val="tx1"/>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949759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BB4ECAE-73D5-48F8-AD6B-3BC73D72596E}"/>
              </a:ext>
            </a:extLst>
          </p:cNvPr>
          <p:cNvSpPr>
            <a:spLocks noGrp="1" noChangeArrowheads="1"/>
          </p:cNvSpPr>
          <p:nvPr>
            <p:ph type="title"/>
          </p:nvPr>
        </p:nvSpPr>
        <p:spPr>
          <a:xfrm>
            <a:off x="609600" y="549729"/>
            <a:ext cx="9220200" cy="854076"/>
          </a:xfrm>
        </p:spPr>
        <p:txBody>
          <a:bodyPr>
            <a:normAutofit/>
          </a:bodyPr>
          <a:lstStyle/>
          <a:p>
            <a:r>
              <a:rPr lang="en-US" altLang="zh-TW"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1. </a:t>
            </a:r>
            <a:r>
              <a:rPr lang="zh-TW" altLang="en-US"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七封書信的意義 </a:t>
            </a:r>
            <a:r>
              <a:rPr lang="en-US" altLang="zh-TW" sz="36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(1) </a:t>
            </a:r>
            <a:r>
              <a:rPr lang="zh-CN" altLang="en-US" sz="36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主的同在</a:t>
            </a:r>
            <a:endParaRPr lang="zh-TW" altLang="en-US" sz="36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
        <p:nvSpPr>
          <p:cNvPr id="6" name="Footer Placeholder 4">
            <a:extLst>
              <a:ext uri="{FF2B5EF4-FFF2-40B4-BE49-F238E27FC236}">
                <a16:creationId xmlns:a16="http://schemas.microsoft.com/office/drawing/2014/main" id="{0E17F351-E24A-4DDA-BF5F-D4CF8FF8FF2A}"/>
              </a:ext>
            </a:extLst>
          </p:cNvPr>
          <p:cNvSpPr>
            <a:spLocks noGrp="1"/>
          </p:cNvSpPr>
          <p:nvPr>
            <p:ph type="ftr" sz="quarter" idx="11"/>
          </p:nvPr>
        </p:nvSpPr>
        <p:spPr/>
        <p:txBody>
          <a:bodyPr/>
          <a:lstStyle/>
          <a:p>
            <a:r>
              <a:rPr lang="en-US" altLang="en-US"/>
              <a:t>彭約翰信息系例 - John Peng Sermon Series</a:t>
            </a:r>
          </a:p>
        </p:txBody>
      </p:sp>
      <p:sp>
        <p:nvSpPr>
          <p:cNvPr id="2" name="Slide Number Placeholder 1">
            <a:extLst>
              <a:ext uri="{FF2B5EF4-FFF2-40B4-BE49-F238E27FC236}">
                <a16:creationId xmlns:a16="http://schemas.microsoft.com/office/drawing/2014/main" id="{ACA9D6D0-08C8-4A20-A38A-2514FFF5B124}"/>
              </a:ext>
            </a:extLst>
          </p:cNvPr>
          <p:cNvSpPr>
            <a:spLocks noGrp="1"/>
          </p:cNvSpPr>
          <p:nvPr>
            <p:ph type="sldNum" sz="quarter" idx="12"/>
          </p:nvPr>
        </p:nvSpPr>
        <p:spPr/>
        <p:txBody>
          <a:bodyPr/>
          <a:lstStyle/>
          <a:p>
            <a:fld id="{E2B7332D-AB0C-489C-A64A-09ED2051922E}" type="slidenum">
              <a:rPr lang="en-US" altLang="en-US" smtClean="0"/>
              <a:pPr/>
              <a:t>8</a:t>
            </a:fld>
            <a:endParaRPr lang="en-US" altLang="en-US"/>
          </a:p>
        </p:txBody>
      </p:sp>
      <p:pic>
        <p:nvPicPr>
          <p:cNvPr id="5" name="Picture 4" descr="A picture containing water, looking, child, sitting&#10;&#10;Description automatically generated">
            <a:extLst>
              <a:ext uri="{FF2B5EF4-FFF2-40B4-BE49-F238E27FC236}">
                <a16:creationId xmlns:a16="http://schemas.microsoft.com/office/drawing/2014/main" id="{84A41862-2675-4B16-B07B-C035F624F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1306" y="1942857"/>
            <a:ext cx="3643894" cy="4000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8" name="Table 3">
            <a:extLst>
              <a:ext uri="{FF2B5EF4-FFF2-40B4-BE49-F238E27FC236}">
                <a16:creationId xmlns:a16="http://schemas.microsoft.com/office/drawing/2014/main" id="{796BAD56-8E6D-4983-A487-62DBEFC1E042}"/>
              </a:ext>
            </a:extLst>
          </p:cNvPr>
          <p:cNvGraphicFramePr>
            <a:graphicFrameLocks noGrp="1"/>
          </p:cNvGraphicFramePr>
          <p:nvPr>
            <p:extLst>
              <p:ext uri="{D42A27DB-BD31-4B8C-83A1-F6EECF244321}">
                <p14:modId xmlns:p14="http://schemas.microsoft.com/office/powerpoint/2010/main" val="597955942"/>
              </p:ext>
            </p:extLst>
          </p:nvPr>
        </p:nvGraphicFramePr>
        <p:xfrm>
          <a:off x="1066800" y="1841649"/>
          <a:ext cx="5943600" cy="4203156"/>
        </p:xfrm>
        <a:graphic>
          <a:graphicData uri="http://schemas.openxmlformats.org/drawingml/2006/table">
            <a:tbl>
              <a:tblPr bandRow="1">
                <a:tableStyleId>{125E5076-3810-47DD-B79F-674D7AD40C01}</a:tableStyleId>
              </a:tblPr>
              <a:tblGrid>
                <a:gridCol w="1981200">
                  <a:extLst>
                    <a:ext uri="{9D8B030D-6E8A-4147-A177-3AD203B41FA5}">
                      <a16:colId xmlns:a16="http://schemas.microsoft.com/office/drawing/2014/main" val="2961812957"/>
                    </a:ext>
                  </a:extLst>
                </a:gridCol>
                <a:gridCol w="3962400">
                  <a:extLst>
                    <a:ext uri="{9D8B030D-6E8A-4147-A177-3AD203B41FA5}">
                      <a16:colId xmlns:a16="http://schemas.microsoft.com/office/drawing/2014/main" val="2576772556"/>
                    </a:ext>
                  </a:extLst>
                </a:gridCol>
              </a:tblGrid>
              <a:tr h="675877">
                <a:tc>
                  <a:txBody>
                    <a:bodyPr/>
                    <a:lstStyle/>
                    <a:p>
                      <a:r>
                        <a:rPr lang="zh-TW" altLang="en-US" sz="2400" dirty="0">
                          <a:latin typeface="DFKai-SB" panose="03000509000000000000" pitchFamily="65" charset="-120"/>
                          <a:ea typeface="DFKai-SB" panose="03000509000000000000" pitchFamily="65" charset="-120"/>
                        </a:rPr>
                        <a:t>七星</a:t>
                      </a:r>
                      <a:endParaRPr lang="en-US" sz="2400" dirty="0">
                        <a:latin typeface="DFKai-SB" panose="03000509000000000000" pitchFamily="65" charset="-120"/>
                        <a:ea typeface="DFKai-SB" panose="03000509000000000000" pitchFamily="65" charset="-120"/>
                      </a:endParaRPr>
                    </a:p>
                  </a:txBody>
                  <a:tcPr anchor="ctr"/>
                </a:tc>
                <a:tc>
                  <a:txBody>
                    <a:bodyPr/>
                    <a:lstStyle/>
                    <a:p>
                      <a:r>
                        <a:rPr lang="zh-TW" altLang="en-US" sz="2400" dirty="0">
                          <a:latin typeface="DFKai-SB" panose="03000509000000000000" pitchFamily="65" charset="-120"/>
                          <a:ea typeface="DFKai-SB" panose="03000509000000000000" pitchFamily="65" charset="-120"/>
                        </a:rPr>
                        <a:t>七教會的使者</a:t>
                      </a:r>
                      <a:r>
                        <a:rPr lang="zh-CN" altLang="en-US" sz="2400" dirty="0">
                          <a:latin typeface="DFKai-SB" panose="03000509000000000000" pitchFamily="65" charset="-120"/>
                          <a:ea typeface="DFKai-SB" panose="03000509000000000000" pitchFamily="65" charset="-120"/>
                        </a:rPr>
                        <a:t>，長老，牧師</a:t>
                      </a:r>
                      <a:endParaRPr lang="en-US" sz="2400" dirty="0">
                        <a:latin typeface="DFKai-SB" panose="03000509000000000000" pitchFamily="65" charset="-120"/>
                        <a:ea typeface="DFKai-SB" panose="03000509000000000000" pitchFamily="65" charset="-120"/>
                      </a:endParaRPr>
                    </a:p>
                  </a:txBody>
                  <a:tcPr anchor="ctr"/>
                </a:tc>
                <a:extLst>
                  <a:ext uri="{0D108BD9-81ED-4DB2-BD59-A6C34878D82A}">
                    <a16:rowId xmlns:a16="http://schemas.microsoft.com/office/drawing/2014/main" val="2245338486"/>
                  </a:ext>
                </a:extLst>
              </a:tr>
              <a:tr h="1480091">
                <a:tc>
                  <a:txBody>
                    <a:bodyPr/>
                    <a:lstStyle/>
                    <a:p>
                      <a:r>
                        <a:rPr lang="zh-TW" altLang="en-US" sz="2400" dirty="0">
                          <a:latin typeface="DFKai-SB" panose="03000509000000000000" pitchFamily="65" charset="-120"/>
                          <a:ea typeface="DFKai-SB" panose="03000509000000000000" pitchFamily="65" charset="-120"/>
                        </a:rPr>
                        <a:t>七個金燈檯</a:t>
                      </a:r>
                      <a:endParaRPr lang="en-US" sz="2400" dirty="0">
                        <a:latin typeface="DFKai-SB" panose="03000509000000000000" pitchFamily="65" charset="-120"/>
                        <a:ea typeface="DFKai-SB" panose="03000509000000000000" pitchFamily="65" charset="-120"/>
                      </a:endParaRPr>
                    </a:p>
                  </a:txBody>
                  <a:tcPr anchor="ctr"/>
                </a:tc>
                <a:tc>
                  <a:txBody>
                    <a:bodyPr/>
                    <a:lstStyle/>
                    <a:p>
                      <a:r>
                        <a:rPr lang="zh-TW" altLang="en-US" sz="2400" dirty="0">
                          <a:latin typeface="DFKai-SB" panose="03000509000000000000" pitchFamily="65" charset="-120"/>
                          <a:ea typeface="DFKai-SB" panose="03000509000000000000" pitchFamily="65" charset="-120"/>
                        </a:rPr>
                        <a:t>七個教會 </a:t>
                      </a:r>
                      <a:r>
                        <a:rPr lang="en-US" altLang="zh-TW" sz="2400" dirty="0">
                          <a:latin typeface="DFKai-SB" panose="03000509000000000000" pitchFamily="65" charset="-120"/>
                          <a:ea typeface="DFKai-SB" panose="03000509000000000000" pitchFamily="65" charset="-120"/>
                        </a:rPr>
                        <a:t>(</a:t>
                      </a:r>
                      <a:r>
                        <a:rPr lang="zh-CN" altLang="en-US" sz="2400" dirty="0">
                          <a:latin typeface="DFKai-SB" panose="03000509000000000000" pitchFamily="65" charset="-120"/>
                          <a:ea typeface="DFKai-SB" panose="03000509000000000000" pitchFamily="65" charset="-120"/>
                        </a:rPr>
                        <a:t>预表普世教会</a:t>
                      </a:r>
                      <a:r>
                        <a:rPr lang="en-US" altLang="zh-CN" sz="2400" dirty="0">
                          <a:latin typeface="DFKai-SB" panose="03000509000000000000" pitchFamily="65" charset="-120"/>
                          <a:ea typeface="DFKai-SB" panose="03000509000000000000" pitchFamily="65" charset="-120"/>
                          <a:cs typeface="Times New Roman" panose="02020603050405020304" pitchFamily="18" charset="0"/>
                        </a:rPr>
                        <a:t>David E. Aune </a:t>
                      </a:r>
                      <a:r>
                        <a:rPr lang="en-US" altLang="zh-TW" sz="2400" dirty="0">
                          <a:latin typeface="DFKai-SB" panose="03000509000000000000" pitchFamily="65" charset="-120"/>
                          <a:ea typeface="DFKai-SB" panose="03000509000000000000" pitchFamily="65" charset="-120"/>
                          <a:cs typeface="Times New Roman" panose="02020603050405020304" pitchFamily="18" charset="0"/>
                        </a:rPr>
                        <a:t>WBC Rev 2,p130</a:t>
                      </a:r>
                      <a:r>
                        <a:rPr lang="en-US" altLang="zh-TW" sz="2400" dirty="0">
                          <a:latin typeface="DFKai-SB" panose="03000509000000000000" pitchFamily="65" charset="-120"/>
                          <a:ea typeface="DFKai-SB" panose="03000509000000000000" pitchFamily="65" charset="-120"/>
                        </a:rPr>
                        <a:t>)</a:t>
                      </a:r>
                      <a:endParaRPr lang="en-US" sz="2400" dirty="0">
                        <a:latin typeface="DFKai-SB" panose="03000509000000000000" pitchFamily="65" charset="-120"/>
                        <a:ea typeface="DFKai-SB" panose="03000509000000000000" pitchFamily="65" charset="-120"/>
                      </a:endParaRPr>
                    </a:p>
                  </a:txBody>
                  <a:tcPr anchor="ctr"/>
                </a:tc>
                <a:extLst>
                  <a:ext uri="{0D108BD9-81ED-4DB2-BD59-A6C34878D82A}">
                    <a16:rowId xmlns:a16="http://schemas.microsoft.com/office/drawing/2014/main" val="1028554302"/>
                  </a:ext>
                </a:extLst>
              </a:tr>
              <a:tr h="2047188">
                <a:tc>
                  <a:txBody>
                    <a:bodyPr/>
                    <a:lstStyle/>
                    <a:p>
                      <a:r>
                        <a:rPr lang="zh-TW" altLang="en-US" sz="2400" dirty="0">
                          <a:latin typeface="DFKai-SB" panose="03000509000000000000" pitchFamily="65" charset="-120"/>
                          <a:ea typeface="DFKai-SB" panose="03000509000000000000" pitchFamily="65" charset="-120"/>
                        </a:rPr>
                        <a:t>人子</a:t>
                      </a:r>
                      <a:endParaRPr lang="en-US" sz="2400" dirty="0">
                        <a:latin typeface="DFKai-SB" panose="03000509000000000000" pitchFamily="65" charset="-120"/>
                        <a:ea typeface="DFKai-SB" panose="03000509000000000000" pitchFamily="65" charset="-120"/>
                      </a:endParaRPr>
                    </a:p>
                  </a:txBody>
                  <a:tcPr anchor="ctr"/>
                </a:tc>
                <a:tc>
                  <a:txBody>
                    <a:bodyPr/>
                    <a:lstStyle/>
                    <a:p>
                      <a:r>
                        <a:rPr lang="zh-TW" altLang="en-US" sz="2400" dirty="0">
                          <a:latin typeface="DFKai-SB" panose="03000509000000000000" pitchFamily="65" charset="-120"/>
                          <a:ea typeface="DFKai-SB" panose="03000509000000000000" pitchFamily="65" charset="-120"/>
                        </a:rPr>
                        <a:t>「燈臺中間有一位好像人子的。。。那右手拿著七星，</a:t>
                      </a:r>
                      <a:r>
                        <a:rPr lang="zh-TW" altLang="en-US" sz="2400" b="1" dirty="0">
                          <a:solidFill>
                            <a:srgbClr val="FFFF00"/>
                          </a:solidFill>
                          <a:latin typeface="DFKai-SB" panose="03000509000000000000" pitchFamily="65" charset="-120"/>
                          <a:ea typeface="DFKai-SB" panose="03000509000000000000" pitchFamily="65" charset="-120"/>
                        </a:rPr>
                        <a:t>在七個金燈臺中間行走的</a:t>
                      </a:r>
                      <a:r>
                        <a:rPr lang="zh-TW" altLang="en-US" sz="2400" dirty="0">
                          <a:latin typeface="DFKai-SB" panose="03000509000000000000" pitchFamily="65" charset="-120"/>
                          <a:ea typeface="DFKai-SB" panose="03000509000000000000" pitchFamily="65" charset="-120"/>
                        </a:rPr>
                        <a:t>，這樣說」（啟一，二）</a:t>
                      </a:r>
                      <a:endParaRPr lang="en-US" sz="2400" dirty="0">
                        <a:latin typeface="DFKai-SB" panose="03000509000000000000" pitchFamily="65" charset="-120"/>
                        <a:ea typeface="DFKai-SB" panose="03000509000000000000" pitchFamily="65" charset="-120"/>
                      </a:endParaRPr>
                    </a:p>
                  </a:txBody>
                  <a:tcPr anchor="ctr"/>
                </a:tc>
                <a:extLst>
                  <a:ext uri="{0D108BD9-81ED-4DB2-BD59-A6C34878D82A}">
                    <a16:rowId xmlns:a16="http://schemas.microsoft.com/office/drawing/2014/main" val="1924937826"/>
                  </a:ext>
                </a:extLst>
              </a:tr>
            </a:tbl>
          </a:graphicData>
        </a:graphic>
      </p:graphicFrame>
    </p:spTree>
    <p:extLst>
      <p:ext uri="{BB962C8B-B14F-4D97-AF65-F5344CB8AC3E}">
        <p14:creationId xmlns:p14="http://schemas.microsoft.com/office/powerpoint/2010/main" val="2764057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BB4ECAE-73D5-48F8-AD6B-3BC73D72596E}"/>
              </a:ext>
            </a:extLst>
          </p:cNvPr>
          <p:cNvSpPr>
            <a:spLocks noGrp="1" noChangeArrowheads="1"/>
          </p:cNvSpPr>
          <p:nvPr>
            <p:ph type="title"/>
          </p:nvPr>
        </p:nvSpPr>
        <p:spPr>
          <a:xfrm>
            <a:off x="609600" y="549729"/>
            <a:ext cx="9220200" cy="854076"/>
          </a:xfrm>
        </p:spPr>
        <p:txBody>
          <a:bodyPr>
            <a:normAutofit/>
          </a:bodyPr>
          <a:lstStyle/>
          <a:p>
            <a:r>
              <a:rPr lang="en-US" altLang="zh-TW"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1. </a:t>
            </a:r>
            <a:r>
              <a:rPr lang="zh-TW" altLang="en-US" sz="48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七封書信的意義 </a:t>
            </a:r>
            <a:r>
              <a:rPr lang="en-US" altLang="zh-TW" sz="36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(2) </a:t>
            </a:r>
            <a:r>
              <a:rPr lang="zh-CN" altLang="en-US" sz="36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主的审判</a:t>
            </a:r>
            <a:endParaRPr lang="zh-TW" altLang="en-US" sz="36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
        <p:nvSpPr>
          <p:cNvPr id="6" name="Footer Placeholder 4">
            <a:extLst>
              <a:ext uri="{FF2B5EF4-FFF2-40B4-BE49-F238E27FC236}">
                <a16:creationId xmlns:a16="http://schemas.microsoft.com/office/drawing/2014/main" id="{0E17F351-E24A-4DDA-BF5F-D4CF8FF8FF2A}"/>
              </a:ext>
            </a:extLst>
          </p:cNvPr>
          <p:cNvSpPr>
            <a:spLocks noGrp="1"/>
          </p:cNvSpPr>
          <p:nvPr>
            <p:ph type="ftr" sz="quarter" idx="11"/>
          </p:nvPr>
        </p:nvSpPr>
        <p:spPr/>
        <p:txBody>
          <a:bodyPr/>
          <a:lstStyle/>
          <a:p>
            <a:r>
              <a:rPr lang="en-US" altLang="en-US"/>
              <a:t>彭約翰信息系例 - John Peng Sermon Series</a:t>
            </a:r>
          </a:p>
        </p:txBody>
      </p:sp>
      <p:sp>
        <p:nvSpPr>
          <p:cNvPr id="2" name="Slide Number Placeholder 1">
            <a:extLst>
              <a:ext uri="{FF2B5EF4-FFF2-40B4-BE49-F238E27FC236}">
                <a16:creationId xmlns:a16="http://schemas.microsoft.com/office/drawing/2014/main" id="{ACA9D6D0-08C8-4A20-A38A-2514FFF5B124}"/>
              </a:ext>
            </a:extLst>
          </p:cNvPr>
          <p:cNvSpPr>
            <a:spLocks noGrp="1"/>
          </p:cNvSpPr>
          <p:nvPr>
            <p:ph type="sldNum" sz="quarter" idx="12"/>
          </p:nvPr>
        </p:nvSpPr>
        <p:spPr/>
        <p:txBody>
          <a:bodyPr/>
          <a:lstStyle/>
          <a:p>
            <a:fld id="{E2B7332D-AB0C-489C-A64A-09ED2051922E}" type="slidenum">
              <a:rPr lang="en-US" altLang="en-US" smtClean="0"/>
              <a:pPr/>
              <a:t>9</a:t>
            </a:fld>
            <a:endParaRPr lang="en-US" altLang="en-US"/>
          </a:p>
        </p:txBody>
      </p:sp>
      <p:sp>
        <p:nvSpPr>
          <p:cNvPr id="4" name="Rectangle 2">
            <a:extLst>
              <a:ext uri="{FF2B5EF4-FFF2-40B4-BE49-F238E27FC236}">
                <a16:creationId xmlns:a16="http://schemas.microsoft.com/office/drawing/2014/main" id="{7D25A0FA-B44F-40FE-AC0A-9394F815ECF1}"/>
              </a:ext>
            </a:extLst>
          </p:cNvPr>
          <p:cNvSpPr txBox="1">
            <a:spLocks noChangeArrowheads="1"/>
          </p:cNvSpPr>
          <p:nvPr/>
        </p:nvSpPr>
        <p:spPr>
          <a:xfrm>
            <a:off x="943105" y="1828800"/>
            <a:ext cx="10305789" cy="424497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00000"/>
              </a:lnSpc>
              <a:buFont typeface="+mj-lt"/>
              <a:buAutoNum type="arabicPeriod"/>
            </a:pPr>
            <a:r>
              <a:rPr lang="zh-CN" altLang="en-US" sz="3200" dirty="0">
                <a:latin typeface="DFKai-SB" panose="03000509000000000000" pitchFamily="65" charset="-120"/>
                <a:ea typeface="DFKai-SB" panose="03000509000000000000" pitchFamily="65" charset="-120"/>
              </a:rPr>
              <a:t>主知道：</a:t>
            </a:r>
            <a:r>
              <a:rPr lang="zh-TW" altLang="en-US" sz="3200" dirty="0">
                <a:latin typeface="DFKai-SB" panose="03000509000000000000" pitchFamily="65" charset="-120"/>
                <a:ea typeface="DFKai-SB" panose="03000509000000000000" pitchFamily="65" charset="-120"/>
              </a:rPr>
              <a:t>「我知道你的行為</a:t>
            </a:r>
            <a:r>
              <a:rPr lang="zh-CN" altLang="en-US" sz="3200" dirty="0">
                <a:latin typeface="DFKai-SB" panose="03000509000000000000" pitchFamily="65" charset="-120"/>
                <a:ea typeface="DFKai-SB" panose="03000509000000000000" pitchFamily="65" charset="-120"/>
              </a:rPr>
              <a:t>（啟二</a:t>
            </a:r>
            <a:r>
              <a:rPr lang="en-US" altLang="zh-CN" sz="3200" dirty="0">
                <a:latin typeface="DFKai-SB" panose="03000509000000000000" pitchFamily="65" charset="-120"/>
                <a:ea typeface="DFKai-SB" panose="03000509000000000000" pitchFamily="65" charset="-120"/>
              </a:rPr>
              <a:t>2</a:t>
            </a:r>
            <a:r>
              <a:rPr lang="zh-CN" altLang="en-US"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我知道你的患難</a:t>
            </a:r>
            <a:r>
              <a:rPr lang="zh-CN" altLang="en-US" sz="3200" dirty="0">
                <a:latin typeface="DFKai-SB" panose="03000509000000000000" pitchFamily="65" charset="-120"/>
                <a:ea typeface="DFKai-SB" panose="03000509000000000000" pitchFamily="65" charset="-120"/>
              </a:rPr>
              <a:t>（啟二</a:t>
            </a:r>
            <a:r>
              <a:rPr lang="en-US" altLang="zh-CN" sz="3200" dirty="0">
                <a:latin typeface="DFKai-SB" panose="03000509000000000000" pitchFamily="65" charset="-120"/>
                <a:ea typeface="DFKai-SB" panose="03000509000000000000" pitchFamily="65" charset="-120"/>
              </a:rPr>
              <a:t>9</a:t>
            </a:r>
            <a:r>
              <a:rPr lang="zh-CN" altLang="en-US" sz="3200" dirty="0">
                <a:latin typeface="DFKai-SB" panose="03000509000000000000" pitchFamily="65" charset="-120"/>
                <a:ea typeface="DFKai-SB" panose="03000509000000000000" pitchFamily="65" charset="-120"/>
              </a:rPr>
              <a:t>）；我知道你的居所</a:t>
            </a:r>
            <a:r>
              <a:rPr lang="zh-TW" altLang="en-US" sz="3200" dirty="0">
                <a:latin typeface="DFKai-SB" panose="03000509000000000000" pitchFamily="65" charset="-120"/>
                <a:ea typeface="DFKai-SB" panose="03000509000000000000" pitchFamily="65" charset="-120"/>
              </a:rPr>
              <a:t>」</a:t>
            </a:r>
            <a:r>
              <a:rPr lang="zh-CN" altLang="en-US" sz="3200" dirty="0">
                <a:latin typeface="DFKai-SB" panose="03000509000000000000" pitchFamily="65" charset="-120"/>
                <a:ea typeface="DFKai-SB" panose="03000509000000000000" pitchFamily="65" charset="-120"/>
              </a:rPr>
              <a:t>（啟二</a:t>
            </a:r>
            <a:r>
              <a:rPr lang="en-US" altLang="zh-CN" sz="3200" dirty="0">
                <a:latin typeface="DFKai-SB" panose="03000509000000000000" pitchFamily="65" charset="-120"/>
                <a:ea typeface="DFKai-SB" panose="03000509000000000000" pitchFamily="65" charset="-120"/>
              </a:rPr>
              <a:t>2</a:t>
            </a:r>
            <a:r>
              <a:rPr lang="zh-CN" altLang="en-US" sz="3200" dirty="0">
                <a:latin typeface="DFKai-SB" panose="03000509000000000000" pitchFamily="65" charset="-120"/>
                <a:ea typeface="DFKai-SB" panose="03000509000000000000" pitchFamily="65" charset="-120"/>
              </a:rPr>
              <a:t>）</a:t>
            </a:r>
            <a:endParaRPr lang="en-US" altLang="zh-CN" sz="3200" dirty="0">
              <a:latin typeface="DFKai-SB" panose="03000509000000000000" pitchFamily="65" charset="-120"/>
              <a:ea typeface="DFKai-SB" panose="03000509000000000000" pitchFamily="65" charset="-120"/>
            </a:endParaRPr>
          </a:p>
          <a:p>
            <a:pPr marL="571500" indent="-571500">
              <a:lnSpc>
                <a:spcPct val="100000"/>
              </a:lnSpc>
              <a:buFont typeface="+mj-lt"/>
              <a:buAutoNum type="arabicPeriod"/>
            </a:pPr>
            <a:endParaRPr lang="en-US" altLang="zh-CN" sz="3200" dirty="0">
              <a:latin typeface="DFKai-SB" panose="03000509000000000000" pitchFamily="65" charset="-120"/>
              <a:ea typeface="DFKai-SB" panose="03000509000000000000" pitchFamily="65" charset="-120"/>
            </a:endParaRPr>
          </a:p>
          <a:p>
            <a:pPr marL="571500" indent="-571500">
              <a:lnSpc>
                <a:spcPct val="100000"/>
              </a:lnSpc>
              <a:buFont typeface="+mj-lt"/>
              <a:buAutoNum type="arabicPeriod"/>
            </a:pPr>
            <a:r>
              <a:rPr lang="zh-CN" altLang="en-US" sz="3200" dirty="0">
                <a:latin typeface="DFKai-SB" panose="03000509000000000000" pitchFamily="65" charset="-120"/>
                <a:ea typeface="DFKai-SB" panose="03000509000000000000" pitchFamily="65" charset="-120"/>
              </a:rPr>
              <a:t>主呼召：</a:t>
            </a:r>
            <a:r>
              <a:rPr lang="zh-TW" altLang="en-US" sz="3200" dirty="0">
                <a:latin typeface="DFKai-SB" panose="03000509000000000000" pitchFamily="65" charset="-120"/>
                <a:ea typeface="DFKai-SB" panose="03000509000000000000" pitchFamily="65" charset="-120"/>
              </a:rPr>
              <a:t>「並要悔改，若不悔改 </a:t>
            </a:r>
            <a:r>
              <a:rPr lang="zh-CN" altLang="en-US" sz="3200" dirty="0">
                <a:latin typeface="DFKai-SB" panose="03000509000000000000" pitchFamily="65" charset="-120"/>
                <a:ea typeface="DFKai-SB" panose="03000509000000000000" pitchFamily="65" charset="-120"/>
              </a:rPr>
              <a:t>（啟二</a:t>
            </a:r>
            <a:r>
              <a:rPr lang="en-US" altLang="zh-CN" sz="3200" dirty="0">
                <a:latin typeface="DFKai-SB" panose="03000509000000000000" pitchFamily="65" charset="-120"/>
                <a:ea typeface="DFKai-SB" panose="03000509000000000000" pitchFamily="65" charset="-120"/>
              </a:rPr>
              <a:t>5</a:t>
            </a:r>
            <a:r>
              <a:rPr lang="zh-CN" altLang="en-US"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你當悔改；若不悔改 </a:t>
            </a:r>
            <a:r>
              <a:rPr lang="zh-CN" altLang="en-US" sz="3200" dirty="0">
                <a:latin typeface="DFKai-SB" panose="03000509000000000000" pitchFamily="65" charset="-120"/>
                <a:ea typeface="DFKai-SB" panose="03000509000000000000" pitchFamily="65" charset="-120"/>
              </a:rPr>
              <a:t>（啟二</a:t>
            </a:r>
            <a:r>
              <a:rPr lang="en-US" altLang="zh-CN" sz="3200" dirty="0">
                <a:latin typeface="DFKai-SB" panose="03000509000000000000" pitchFamily="65" charset="-120"/>
                <a:ea typeface="DFKai-SB" panose="03000509000000000000" pitchFamily="65" charset="-120"/>
              </a:rPr>
              <a:t>16</a:t>
            </a:r>
            <a:r>
              <a:rPr lang="zh-CN" altLang="en-US"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給他悔改的機會</a:t>
            </a:r>
            <a:r>
              <a:rPr lang="zh-CN" altLang="en-US"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他卻不肯悔改 </a:t>
            </a:r>
            <a:r>
              <a:rPr lang="zh-CN" altLang="en-US" sz="3200" dirty="0">
                <a:latin typeface="DFKai-SB" panose="03000509000000000000" pitchFamily="65" charset="-120"/>
                <a:ea typeface="DFKai-SB" panose="03000509000000000000" pitchFamily="65" charset="-120"/>
              </a:rPr>
              <a:t>（啟二</a:t>
            </a:r>
            <a:r>
              <a:rPr lang="en-US" altLang="zh-CN" sz="3200" dirty="0">
                <a:latin typeface="DFKai-SB" panose="03000509000000000000" pitchFamily="65" charset="-120"/>
                <a:ea typeface="DFKai-SB" panose="03000509000000000000" pitchFamily="65" charset="-120"/>
              </a:rPr>
              <a:t>16</a:t>
            </a:r>
            <a:r>
              <a:rPr lang="zh-CN" altLang="en-US"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a:t>
            </a:r>
            <a:endParaRPr lang="en-US" altLang="zh-TW" sz="3200" dirty="0">
              <a:latin typeface="DFKai-SB" panose="03000509000000000000" pitchFamily="65" charset="-120"/>
              <a:ea typeface="DFKai-SB" panose="03000509000000000000" pitchFamily="65" charset="-120"/>
            </a:endParaRPr>
          </a:p>
          <a:p>
            <a:pPr marL="571500" indent="-571500">
              <a:lnSpc>
                <a:spcPct val="100000"/>
              </a:lnSpc>
              <a:buFont typeface="+mj-lt"/>
              <a:buAutoNum type="arabicPeriod"/>
            </a:pPr>
            <a:endParaRPr lang="en-US" altLang="zh-CN" sz="3200" dirty="0">
              <a:latin typeface="DFKai-SB" panose="03000509000000000000" pitchFamily="65" charset="-120"/>
              <a:ea typeface="DFKai-SB" panose="03000509000000000000" pitchFamily="65" charset="-120"/>
            </a:endParaRPr>
          </a:p>
          <a:p>
            <a:pPr marL="571500" indent="-571500">
              <a:lnSpc>
                <a:spcPct val="100000"/>
              </a:lnSpc>
              <a:buFont typeface="+mj-lt"/>
              <a:buAutoNum type="arabicPeriod"/>
            </a:pPr>
            <a:r>
              <a:rPr lang="zh-CN" altLang="en-US" sz="3200" dirty="0">
                <a:latin typeface="DFKai-SB" panose="03000509000000000000" pitchFamily="65" charset="-120"/>
                <a:ea typeface="DFKai-SB" panose="03000509000000000000" pitchFamily="65" charset="-120"/>
              </a:rPr>
              <a:t>主审判：</a:t>
            </a:r>
            <a:r>
              <a:rPr lang="zh-TW" altLang="en-US" sz="3200" dirty="0">
                <a:latin typeface="DFKai-SB" panose="03000509000000000000" pitchFamily="65" charset="-120"/>
                <a:ea typeface="DFKai-SB" panose="03000509000000000000" pitchFamily="65" charset="-120"/>
              </a:rPr>
              <a:t>「因為時候到了，審判要從神的家起首。」</a:t>
            </a:r>
            <a:r>
              <a:rPr lang="zh-CN" altLang="en-US"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彼得前書</a:t>
            </a:r>
            <a:r>
              <a:rPr lang="zh-CN" altLang="en-US" sz="3200" dirty="0">
                <a:latin typeface="DFKai-SB" panose="03000509000000000000" pitchFamily="65" charset="-120"/>
                <a:ea typeface="DFKai-SB" panose="03000509000000000000" pitchFamily="65" charset="-120"/>
              </a:rPr>
              <a:t>四</a:t>
            </a:r>
            <a:r>
              <a:rPr lang="en-US" altLang="zh-CN" sz="3200" dirty="0">
                <a:latin typeface="DFKai-SB" panose="03000509000000000000" pitchFamily="65" charset="-120"/>
                <a:ea typeface="DFKai-SB" panose="03000509000000000000" pitchFamily="65" charset="-120"/>
              </a:rPr>
              <a:t>17</a:t>
            </a:r>
            <a:r>
              <a:rPr lang="zh-CN" altLang="en-US" sz="3200" dirty="0">
                <a:latin typeface="DFKai-SB" panose="03000509000000000000" pitchFamily="65" charset="-120"/>
                <a:ea typeface="DFKai-SB" panose="03000509000000000000" pitchFamily="65" charset="-120"/>
              </a:rPr>
              <a:t>）</a:t>
            </a:r>
            <a:endParaRPr lang="en-US" altLang="zh-CN" sz="32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5261679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3504</Words>
  <Application>Microsoft Office PowerPoint</Application>
  <PresentationFormat>Widescreen</PresentationFormat>
  <Paragraphs>252</Paragraphs>
  <Slides>21</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DFKai-SB</vt:lpstr>
      <vt:lpstr>KaiTi</vt:lpstr>
      <vt:lpstr>Agency FB</vt:lpstr>
      <vt:lpstr>Arial</vt:lpstr>
      <vt:lpstr>Calibri</vt:lpstr>
      <vt:lpstr>Calibri Light</vt:lpstr>
      <vt:lpstr>Lora</vt:lpstr>
      <vt:lpstr>Times New Roman</vt:lpstr>
      <vt:lpstr>Office Theme</vt:lpstr>
      <vt:lpstr>PowerPoint Presentation</vt:lpstr>
      <vt:lpstr>1. 七封書信的意義  2. 回到起初的見證  3. 生活見證的應用</vt:lpstr>
      <vt:lpstr>PowerPoint Presentation</vt:lpstr>
      <vt:lpstr>士每拿的背景和教會的基礎（1）</vt:lpstr>
      <vt:lpstr>士每拿的背景和教會的基礎（2）</vt:lpstr>
      <vt:lpstr>士每拿的背景和教會的基礎（3）</vt:lpstr>
      <vt:lpstr>1. 七封書信的意義  2. 回到起初的見證  3. 生活見證的應用</vt:lpstr>
      <vt:lpstr>1. 七封書信的意義 (1) 主的同在</vt:lpstr>
      <vt:lpstr>1. 七封書信的意義 (2) 主的审判</vt:lpstr>
      <vt:lpstr>1. 七封書信的意義 (3) 主的托付</vt:lpstr>
      <vt:lpstr>PowerPoint Presentation</vt:lpstr>
      <vt:lpstr>2. 回到起初的見證 （1) 經文觀察</vt:lpstr>
      <vt:lpstr>2. 回到起初的見證 （2)主的安慰</vt:lpstr>
      <vt:lpstr>2. 回到起初的見證 （3) 勝過仇敵</vt:lpstr>
      <vt:lpstr>2. 回到起初的見證 （4) 認識主權</vt:lpstr>
      <vt:lpstr>2. 回到起初的見證 （5) 認識見證</vt:lpstr>
      <vt:lpstr>1. 七封書信的意義  2. 回到起初的見證  3. 生活見證的應用</vt:lpstr>
      <vt:lpstr>3. 生活見證的應用 (1)主權的見證</vt:lpstr>
      <vt:lpstr>3. 生活見證的應用 (2) 教会生活</vt:lpstr>
      <vt:lpstr>3. 生活見證的應用 (3) 福音宣教</vt:lpstr>
      <vt:lpstr>他們卻羨慕一個更美的家鄉，就是在天上的。所以神被稱為他們的神，並不以為恥，因為他已經給他們預備了一座城。（希伯來書十一16）  本是世界不配有的人。 （希伯來書十一38）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20你所看見在我右手中的七星和七個金燈臺的奧祕就是這樣：七星是七個教會的使者，七燈臺是七個教會。1“你要寫信給在以弗所教會的使者，說：‘那右手拿著七星，在七個金燈臺中間行走的，這樣說：</dc:title>
  <dc:creator>Jenny Peng</dc:creator>
  <cp:lastModifiedBy>Jenny Peng</cp:lastModifiedBy>
  <cp:revision>8</cp:revision>
  <dcterms:created xsi:type="dcterms:W3CDTF">2020-08-21T17:49:33Z</dcterms:created>
  <dcterms:modified xsi:type="dcterms:W3CDTF">2021-03-14T05:48:14Z</dcterms:modified>
</cp:coreProperties>
</file>