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sldIdLst>
    <p:sldId id="342" r:id="rId2"/>
    <p:sldId id="343" r:id="rId3"/>
    <p:sldId id="344" r:id="rId4"/>
    <p:sldId id="345" r:id="rId5"/>
    <p:sldId id="346" r:id="rId6"/>
    <p:sldId id="361" r:id="rId7"/>
    <p:sldId id="347" r:id="rId8"/>
    <p:sldId id="348" r:id="rId9"/>
    <p:sldId id="349" r:id="rId10"/>
    <p:sldId id="350" r:id="rId11"/>
    <p:sldId id="351" r:id="rId12"/>
    <p:sldId id="362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63" r:id="rId21"/>
    <p:sldId id="359" r:id="rId22"/>
    <p:sldId id="360" r:id="rId23"/>
    <p:sldId id="364" r:id="rId24"/>
    <p:sldId id="365" r:id="rId25"/>
    <p:sldId id="366" r:id="rId26"/>
    <p:sldId id="367" r:id="rId27"/>
    <p:sldId id="368" r:id="rId28"/>
    <p:sldId id="369" r:id="rId29"/>
    <p:sldId id="382" r:id="rId30"/>
    <p:sldId id="370" r:id="rId31"/>
    <p:sldId id="371" r:id="rId32"/>
    <p:sldId id="372" r:id="rId33"/>
    <p:sldId id="373" r:id="rId34"/>
    <p:sldId id="374" r:id="rId35"/>
    <p:sldId id="376" r:id="rId36"/>
    <p:sldId id="377" r:id="rId37"/>
    <p:sldId id="383" r:id="rId38"/>
    <p:sldId id="378" r:id="rId39"/>
    <p:sldId id="379" r:id="rId40"/>
    <p:sldId id="380" r:id="rId41"/>
    <p:sldId id="381" r:id="rId4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70" autoAdjust="0"/>
  </p:normalViewPr>
  <p:slideViewPr>
    <p:cSldViewPr>
      <p:cViewPr varScale="1">
        <p:scale>
          <a:sx n="149" d="100"/>
          <a:sy n="149" d="100"/>
        </p:scale>
        <p:origin x="-5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E513CA-7B94-4CBE-8603-3A8A7CE68396}" type="datetimeFigureOut">
              <a:rPr lang="en-US" smtClean="0"/>
              <a:pPr>
                <a:defRPr/>
              </a:pPr>
              <a:t>12/23/2020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1CA8EA-6067-4EBA-B3EC-7A0F6AB8B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HK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時常</a:t>
            </a:r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攜帶耶穌聖名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加拉太</a:t>
            </a:r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書</a:t>
            </a:r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6.11-18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2020/12/27 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ACCCN</a:t>
            </a:r>
          </a:p>
          <a:p>
            <a:pPr algn="ctr"/>
            <a:r>
              <a:rPr kumimoji="0"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麟至 牧師</a:t>
            </a:r>
          </a:p>
          <a:p>
            <a:pPr algn="just"/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27975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世界之王逐出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曾在約翰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12.31-33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那裏宣告過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.31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「現在這世界受審判﹐這世界的王要被趕出去。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12.32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我若從地上被舉起來﹐就要吸引萬人來歸我。」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12.33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耶穌這話原是指著自己將要怎樣死說的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Christ-Incidents\Temptation of Christ\Casting Out Satan by Carl Bl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51" y="-8624"/>
            <a:ext cx="2895600" cy="51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19720" y="4332268"/>
            <a:ext cx="5962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Tempted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Carl Heinrich Bloch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Frederiksborg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Palace Chapel in Copenhagen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西2.15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啟示基督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十架上打傷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那古蛇的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頭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既然將一切執政的和掌權的廢功了﹐並靠著十字架誇勝了﹐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32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在凱旋的行列中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他們公開地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示眾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而一切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執政掌權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的元首就是撒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主打傷撒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頭﹐因此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主上十架前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就預告﹐「這世界的王要被趕出去」。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600" y="401955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下頁</a:t>
            </a:r>
            <a:r>
              <a:rPr lang="en-US" altLang="zh-TW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﹕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Triumphs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Caesar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10 paintings) 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Mantegna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1484~92 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Collection, Hampton Court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-- Captives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ul Chang\Pictures\Pauline\2 Cor\Triumphs of Caesar 9th of 10 by Andrea Mantegna 1484~1492 at Royal Collection, Hampton Court Palace--Julius Caes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" y="0"/>
            <a:ext cx="2783881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2666" y="2660872"/>
            <a:ext cx="2783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Triumphs of Caesar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9/10 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--Julius Caesar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Paul Chang\Pictures\Pauline\2 Cor\Triumphs of Caesar 3rd of 10 by Andrea Mantegna 1484~1492 at Royal Collection, Hampton Court Palace--Bearers of trophies and bull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40" y="611761"/>
            <a:ext cx="2832775" cy="27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77534" y="3331115"/>
            <a:ext cx="2783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Triumphs of Caesar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3/10 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--Bearers of trophies and bullion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Paul Chang\Pictures\Pauline\2 Cor\Triumphs of Caesar 7th of 10 by Andrea Mantegna 1484~1492 at Royal Collection, Hampton Court Palace-capti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95" y="1428750"/>
            <a:ext cx="2783881" cy="26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671008" y="4098449"/>
            <a:ext cx="2783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Triumphs of Caesar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7/10 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--Captives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0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約16.8-11也提及一件重要的事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祂既來了﹐就要叫世人為罪﹑為義﹑為審判﹐自己責備自己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為罪﹐是因他們不信我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為義﹐是因我往父那裡去﹐你們就不再見我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為審判﹐是因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這世界的王受了審判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聖靈今日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的工作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﹐根據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十架勝利做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在蒙恩人身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上光照他們﹐使他們看見一件可畏的事﹐即「這世界的王受了審判」﹐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因而自責。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270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是約翰．本仁所寫的名著天路歷程的開始﹐他看到現今的這個世界將要受到永遠的審判﹐因此他決心離開「將亡城」。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36" y="1732"/>
            <a:ext cx="3796034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200" y="3486150"/>
            <a:ext cx="5271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Reading in His Book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Bunyan's Pilgrim's Progress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Blake (1757~1827)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Frick Collection, NYC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09550"/>
            <a:ext cx="45719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向舊世代釘死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(6.14c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藉著十字架﹐敗壞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的世代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已釘死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其結局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看透了。另一面﹐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對這世代﹐</a:t>
            </a:r>
            <a:r>
              <a:rPr lang="zh-TW" altLang="zh-TW" sz="28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lang="zh-TW" altLang="zh-TW" sz="28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已釘死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﹐沒用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﹐如路德所說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的﹐「這世界也斷定我是可咒詛的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厭棄我的教義和行為是擾亂治安的﹐是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有害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傳染病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異端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kumimoji="0"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75" y="285750"/>
            <a:ext cx="1761709" cy="24575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6777"/>
            <a:ext cx="2448475" cy="45624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20475" y="3105150"/>
            <a:ext cx="2123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Crucifixion, with Maria and Johannes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Antonello da Messina 1475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Museum of Fine Arts, Antwerp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「不要愛世界和世界上的事。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這世界和其上的情慾都要過去﹐惟獨遵行神旨意的﹐是永遠常存。」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約壹2.15-17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aul Chang\Pictures\CH-Modern\F. F. Bruce (1910~9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965297"/>
            <a:ext cx="2114950" cy="31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1599" y="2114550"/>
            <a:ext cx="678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十字架在基督徒和世界之間﹐切出一道永遠的鴻溝﹐是彼此無可跨越的。「十字架是一道障礙﹐藉著它﹐世界已經永遠與他﹑而他也與世界『隔開』了。」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(F. F.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Bruce,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1910~90)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81661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6.14bc﹕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看到客觀的真理﹐然後才看到主觀的經歷﹔這個次序很重要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在此思想到﹐十字架不僅是在於它給予自己主觀上的意義﹐而是基本上在於它在救恩史上之為決定性的事件﹐其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客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性與末世性的特徵﹐在兩個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造成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了一個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激烈的分離﹐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以至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在它們之間不再會有任何的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溝通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馮蔭坤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﹐1937~)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18" y="2747218"/>
            <a:ext cx="2396282" cy="23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143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兒女一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得救時﹐會立刻對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世俗事產生疏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離﹐甚至厭棄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矯枉過正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一得救時﹐發現我沒法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位姊妹琴藝很好﹐信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主後一兩年不想彈琴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6.11-12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如今你們奉主耶穌基督的名﹐並藉著我們神的靈﹐已經洗淨﹐成聖﹑稱義了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凡事我都可行﹐但不都有益處。凡事我都可行﹐但無論哪一件﹐我總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不受它的轄制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因我們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是新世界的自由人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(加5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.1)。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新生活座右銘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(6.14a)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難以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否認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﹐即使信主了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﹐世界仍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莫大吸引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。保羅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誇口的事。受割禮在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當時猶太人教會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形成一種優越感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律法稱義的象徵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。一種偏差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異端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肉身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成全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3.3)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真能靠自己的行為﹐在神面前稱義嗎﹖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5070" y="409575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下頁</a:t>
            </a:r>
            <a:r>
              <a:rPr lang="en-US" altLang="zh-TW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Return of the Prodigal Son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James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Tissot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1862 at Petit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Palais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Avignon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5817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十字架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crux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在羅馬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上層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社會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﹐提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都不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提﹐頂多用不幸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樹木暗喻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。在希臘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語區﹐十字架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l-GR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σταυρός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可怖與鄙棄的象徵。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兩千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年前﹐耶穌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涵義完全改觀了。</a:t>
            </a:r>
          </a:p>
          <a:p>
            <a:pPr algn="just"/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段是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結尾的「簽署」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也是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結論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。這樣的結尾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在保羅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書信裏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特殊。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22" y="27309"/>
            <a:ext cx="3574978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095750"/>
            <a:ext cx="5569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Crucified Between two 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Thieves</a:t>
            </a: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1410~15 at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Unterlinden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Museum, Strasbourg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ul Chang\Pictures\Christ-Parables\The Prodigal Son\The Return of the Prodigal Son by James Tissot 1862 at Petit Palais, Avignon.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4"/>
            <a:ext cx="9144000" cy="51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9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人若憑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自以為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的善行稱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義﹐還要基督走上十架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﹖保羅高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分貝結論﹐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「我不廢掉神的恩﹔義若是藉著律法得的﹐基督就是徒然死了。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2.21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宗改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原則是改教家們堅守不退的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唯獨恩典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九十五條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1517/10/31</a:t>
            </a: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唯獨基督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海德堡辯論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1518/4/26</a:t>
            </a: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唯獨信心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寺塔經歷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1519/1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唯獨聖經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沃木斯審判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1521/4/18</a:t>
            </a: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唯獨神榮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論意志的捆綁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1525/12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6" descr="Luther's rose 1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78485"/>
            <a:ext cx="2349104" cy="23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3.5-8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自述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種誇口﹕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我第八天受割禮﹔我是以色列族﹑便雅憫支派的人﹐是希伯來人所生的希伯來人。就律法說﹐我是法利賽人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就熱心說﹐我是逼迫教會的﹔就律法上的義說﹐我是無可指摘的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我先前以為與我有益的﹐我現在因基督都當作有損的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不但如此﹐我也將萬事當作有損的﹐因我以認識我主基督耶穌為至寶。我為祂已經丟棄萬事﹐看作糞土﹐為要得著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699" y="361950"/>
            <a:ext cx="4889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的「只是」成為保羅一生的轉捩點﹐如今在新造裏生活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﹐座右銘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乃是﹕「但我斷不以別的誇口﹐只誇我們主耶穌基督的十字架。」(加6.14a)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aul Chang\Pictures\Acts\St. Paul\St. Paul's Conversion\Conversion of St Paul by Nicolas Bernard-Lepicie 1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53" y="0"/>
            <a:ext cx="4144062" cy="51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41569" y="39433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St Paul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Nicolas Bernard-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Lepicie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1767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9550"/>
            <a:ext cx="58572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文化更新使命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(6.15)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千萬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別誤會﹐以為基督徒變成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了禁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慾的修道士了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。基督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十架上對付世界有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兩面﹐6.14bc是消極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的﹐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而6.15-16才是積極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</a:t>
            </a:r>
            <a:endParaRPr lang="zh-TW" altLang="zh-TW" sz="28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宗改時加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爾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文最大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的貢獻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文化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使命。更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正教逐漸失去這最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神聖的使命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。忽略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掉文化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使命等於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只有戰術﹐沒有戰略。這樣﹐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基督教會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在世上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肯定式微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﹐就像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今日光景。</a:t>
            </a:r>
            <a:endParaRPr kumimoji="0"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8150"/>
            <a:ext cx="3290455" cy="384582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67400" y="4304353"/>
            <a:ext cx="3274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Gott erschafft den Weltkreis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Rudolf von Ems 1350~75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最要緊的是新造。」(6.15b) 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與舊造形成對比與對立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乃是更新﹐不是換新。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神更新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大地的焦點在於更新各族群的文化。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過一個十分重要的原則﹕「各人蒙召的時候是甚麼身分﹐仍要守住這身分。」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前7.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20) 中世紀千年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謬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職業劃分聖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俗﹐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崇尚聖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職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德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扭轉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錯謬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不﹐每一個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呼召都是神聖的﹐而你要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召裏見證主﹐建立教會的新倫理。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William </a:t>
            </a:r>
            <a:r>
              <a:rPr lang="en-US" altLang="zh-TW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Ewart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Gladstone (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1809~98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﹐傑出的英國基督徒政治家﹐曾四次出任首相。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1840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在野黨反對鴉片戰爭﹐只有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Gladstone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的反對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是道德訴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求。鴉片戰爭是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英國史上醜陋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的烙印。讓我們聽一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Gladstone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正義之聲﹕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0" y="2916496"/>
            <a:ext cx="3407109" cy="2231001"/>
          </a:xfrm>
          <a:prstGeom prst="rect">
            <a:avLst/>
          </a:prstGeom>
        </p:spPr>
      </p:pic>
      <p:pic>
        <p:nvPicPr>
          <p:cNvPr id="11266" name="Picture 2" descr="C:\Users\Paul Chang\Pictures\Lit &amp; History-General\History\William Ewart Gladst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6496"/>
            <a:ext cx="1657354" cy="22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657354" y="3105150"/>
            <a:ext cx="2592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William </a:t>
            </a:r>
            <a:r>
              <a:rPr lang="en-US" altLang="zh-TW" i="1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Ewart</a:t>
            </a:r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Gladstone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1809~98)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1199" y="4095750"/>
            <a:ext cx="373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Destroying Chinese War Junks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Opium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Duncan 1843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中國政府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有權把你們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驅逐﹐因為你們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堅持這種不道德的殘暴貿易。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在我看來﹐正義在他們那邊﹐這些異教徒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都站在正義這一邊﹐而我們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基督徒卻在追求與正義和宗教背道而馳的目標。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這場戰爭從根本上就是非正義的﹐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將使我們國家蒙上永久的恥辱﹐這種恥辱是我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從來沒有聽說過的。現今在陸軍大臣的庇護下﹐我們的國旗成了海盜的旗幟﹐它所保護的是可恥的鴉片貿易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   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271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262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宗改不僅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改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本身﹐同時也改革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文化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有建樹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的是清教徒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1558~1660)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﹐波濤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壯闊洶湧﹐橫跨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三地﹐上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接宗教改革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開福音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政治上催生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了契約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民主政治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在經濟上提供了近代資本主義的溫床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在科技上助長了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近代科學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及技術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一股浩大的文化力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﹐改革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了整個社會﹑國家與文化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aul Chang\Pictures\CH-Puritans\Assertion of Liberty of Conscience by Independents of Westminster Assembly by John Rogers Herbert 1847 at Palace of Westminister (Philip Nye ... Frb 21, 16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" y="1"/>
            <a:ext cx="6610750" cy="42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629400" y="1962150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Assertion of Liberty of Conscience by Independents of Westminster 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Rogers Herbert 1847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of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Westminister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(Philip Nye ...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21, 1644)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28907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新造對立世界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上為我們捨身流血﹐好洗淨我們的罪惡－這樣的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信息耳熟能詳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的工作不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止於這點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。西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2.12-15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指明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﹐基督在十架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上以死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敗壞掌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死權的魔鬼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段經文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則指明</a:t>
            </a: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</a:t>
            </a:r>
            <a:r>
              <a:rPr lang="zh-TW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的另一工作﹐</a:t>
            </a: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世界釘死在其上﹗</a:t>
            </a:r>
            <a:endParaRPr kumimoji="0" lang="en-US" altLang="zh-TW" sz="28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Christ-Passion\13 Crucifixion of Christ 1 or 2\Christ of Saint John of the Cross by Salvador Dali 1951 at Kelvingrove Art Gallery and Museum, Glasg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76" y="1"/>
            <a:ext cx="2857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33400" y="4095750"/>
            <a:ext cx="5742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of Saint John of the Cross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Salvador Dali 1951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Kelvingrove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 Gallery and Museum, Glasgow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28747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將現代化的功勞歸給啟蒙運動﹐是不諳歷史真相的說法。啟蒙運動師承中世紀後期人文主義的以人自主的精神﹐將宗教改革所帶來的現代新文化世俗化。清教徒運動則秉持奧古斯丁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路德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加爾文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傳統﹐堅認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基督－不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人－才是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文化之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7" y="745148"/>
            <a:ext cx="2857500" cy="43910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44" y="3123667"/>
            <a:ext cx="2012506" cy="20125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9387" y="4393823"/>
            <a:ext cx="2795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Helmut Richard 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Niebuhr</a:t>
            </a: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(1894~1962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舉例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宗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改重視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神是創造主﹐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在基督教要義裏﹐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鋪排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是認識神為創造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贖主﹐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兩者並列。創造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教義恢復了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﹐人們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才會對造物和宇宙發生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興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趣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﹐會去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研究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應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用以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造福人類﹐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也會用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聖經倫理﹐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斧正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資本主義的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偏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差。</a:t>
            </a:r>
            <a:endParaRPr kumimoji="0"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44" y="2114550"/>
            <a:ext cx="5361156" cy="30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651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蘋果千百年來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掉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下來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為何牛頓就悟出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萬有引力﹖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至少有一點要歸榮耀給聖經的教義﹐因為創造主是宇宙之主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定律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小到管治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蘋果和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大到管治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星球﹐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皆同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定律就是定律﹐在劍橋如此﹐在地球和太陽之間也是如此﹐這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不是實驗室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做出來的實驗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聖經信仰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56"/>
            <a:ext cx="3474827" cy="51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362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大陸一些學者批判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教士是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帝國主義侵略中國的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走狗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郭士立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(Karl </a:t>
            </a:r>
            <a:r>
              <a:rPr lang="en-US" altLang="zh-TW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Gützlaff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1803~51)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人氣憤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﹐出賣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靈魂的傳教士﹐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了不生氣﹐你就不是追求公義的基督徒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1831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年來華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﹐陪同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東印度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公司沿海航行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作成﹕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1831-1833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年在中國沿海三次航行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﹐調查沿海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口岸的潮汐等情報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鴉片戰爭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舖路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7" y="819150"/>
            <a:ext cx="276557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禮遜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(Robert Morrison, 1782~1834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札記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出版了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我從頭到尾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翻讀﹐尋找他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鴉片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的態度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。正反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皆沒說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對中國人的愛出乎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自然真誠﹐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很難叫我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贊成。有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日記叫我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感動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英國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政府要把中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國貿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易特權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從東印度公司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收回了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失業了。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可是兩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國之間正式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貿易的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﹐會增加中國的稅收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為中國感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44924"/>
            <a:ext cx="2113884" cy="2698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38400" y="4400549"/>
            <a:ext cx="4548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Morrison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Wildman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</a:t>
            </a: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National Portrait Gallery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西敏士小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教義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問答﹕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主要的目的為何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？人生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主要的目的是為著榮耀神﹐並且永遠享受祂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新造的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人生觀是享受神﹐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享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神所賜的造物﹐並且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凡事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榮耀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神。這是一個因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十字架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世界澈底決裂之基督徒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人生觀。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Paul Chang\Pictures\Genesis-Eden\Garden of Eden by Lucas Cranach der Ält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98" y="2419350"/>
            <a:ext cx="3926702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676400" y="4414538"/>
            <a:ext cx="35408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 of Eden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Lucas Cranach der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Ältere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1530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傳道書的主題</a:t>
            </a:r>
            <a:r>
              <a:rPr kumimoji="0"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豐滿的豐滿﹐一切都是豐滿。神邀我們在祂的同在之中享受祂在日光之下所賜的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一切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2.25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用來表達其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﹕「論到吃用享福﹐誰能沒有沒有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呢﹗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3600" y="3033415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下頁</a:t>
            </a:r>
            <a:r>
              <a:rPr lang="en-US" altLang="zh-TW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左是創造</a:t>
            </a:r>
            <a:r>
              <a:rPr lang="en-US" altLang="zh-TW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中是墮落</a:t>
            </a:r>
            <a:r>
              <a:rPr lang="en-US" altLang="zh-TW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右是地獄</a:t>
            </a:r>
            <a:endParaRPr lang="en-US" altLang="zh-TW" sz="2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Garden of Earthly Delights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Hieronymus Bosch 1480~1505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Museo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del Prado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神的以色列民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(6.16)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關鍵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在新以色列民﹗為什麼來華宣教的力道不及韓國者﹖韓國在1900年就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已經歷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復興﹐教會在國家未獨立前就站穩了。我的觀察是來華有不少宣教士走類似社會福音的道路。光講文化使命而沒有福音使命﹐是錯誤的。保羅在加6.16這裏強調在「新造」裏－就是在更新的文化裏－最重要的是人得救了沒有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56139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教士倪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維思(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John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L. </a:t>
            </a:r>
            <a:r>
              <a:rPr lang="en-US" altLang="zh-TW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Nevius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1829~1893)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。他最大的貢獻是提出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自養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自傳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的概念。可惜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華北長老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會宣教部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沒採用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﹐他就去韓國介紹這個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概念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－他們卻採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了﹐這是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中韓教會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日後的發展為何大相逕庭的原因。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95" y="0"/>
            <a:ext cx="35809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裏的「世界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世界上的人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亦非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所創造的世界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﹐乃指被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罪惡玷污的世代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1.4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這一世代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墮落的秩序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其中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與神為敵的諸般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勢力。加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6.15-16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「新造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其中的「神的以色列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」﹐更清楚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裏所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「世界」。這兩樣是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ST\Ecclesiology\Dante Illuminating Florence with his Poem by Domenico di Michelino 1465 at Museum of the Opera del Duo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8822"/>
            <a:ext cx="4267200" cy="32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04800" y="42201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Dante Illuminating Florence with his Poem </a:t>
            </a:r>
            <a:endParaRPr lang="en-US" altLang="zh-TW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Domenico di 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Michelino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1465 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 of the Opera del Duomo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概念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一好處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﹐能為主產生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許多真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以色列民﹗難怪韓國教會會復興﹐也難怪受苦的大陸教會會大復興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。近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幾年來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中國浙江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教堂十架尖頂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常被拆除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。教會生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於憂患﹑長於憂患﹐而死於安樂。為此我們難過﹐但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不必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憂愁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﹐因為苦難將會創造更多的新以色列民﹐他們身上沒有叫他們自誇的「割禮」印記﹐而是有份於十架苦難而產生的屬乎耶穌的印記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6.17)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381682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你身上帶著耶穌的印記嗎﹖你經歷過十架在我們身上所作與世界分離的事實嗎﹖願你的身上帶著耶穌的印記﹐這樣﹐世界就很難再攪擾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 </a:t>
            </a:r>
            <a:r>
              <a:rPr kumimoji="0"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end</a:t>
            </a:r>
          </a:p>
        </p:txBody>
      </p:sp>
      <p:pic>
        <p:nvPicPr>
          <p:cNvPr id="17410" name="Picture 2" descr="C:\Users\Paul Chang\Pictures\CH-Medieval\St. Francis\Stigmatisation of Saint Francis by Giotto di Bondone 1325 at Basilica of Santa Cr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22" y="0"/>
            <a:ext cx="53201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6350" y="4393823"/>
            <a:ext cx="3804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Stigmatisation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Saint Francis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Giotto di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Bondone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1325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所以﹐十字架的工作是積極的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﹐除去敗壞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的世界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﹐同時建造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「新造」。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這新造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有一天當基督再來時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完全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實現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在今天﹐神要將現今的世界基督化﹐將文化按著聖經的理想更新﹐這就是「新造」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。什麼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地方出現了「神的以色列民」﹐就會有新的社會秩序建造出來﹐那就是「新造」的出現。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0200" y="424815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下頁</a:t>
            </a:r>
            <a:r>
              <a:rPr lang="en-US" altLang="zh-TW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it-IT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Sermone </a:t>
            </a:r>
            <a:r>
              <a:rPr lang="it-IT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Montagna</a:t>
            </a:r>
            <a:r>
              <a:rPr lang="it-IT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it-IT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Cosimo Rosselli 1481~82 </a:t>
            </a:r>
            <a:r>
              <a:rPr lang="it-IT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Sistine </a:t>
            </a:r>
            <a:r>
              <a:rPr lang="it-IT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Chapel (Fresco)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ul Chang\Pictures\Christ-Discourses\Sermon on the Mt\Sermone della Montagna by Cosimo Rosselli 1481~82 Sistine Chapel (Fresc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5462"/>
            <a:ext cx="9137073" cy="51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1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4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新舊世代</a:t>
            </a:r>
            <a:r>
              <a:rPr lang="zh-TW" altLang="zh-TW" sz="4400" dirty="0" smtClean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交替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LiShuW5-B5" panose="03000509000000000000" pitchFamily="65" charset="-120"/>
                <a:cs typeface="Times New Roman" panose="02020603050405020304" pitchFamily="18" charset="0"/>
              </a:rPr>
              <a:t>(6.14bc)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十字架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釘十架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的基督﹐是基督徒惟一的誇口與盼望。為什麼呢﹖加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6.14bc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詮釋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6.14a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的﹐起頭有「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l-GR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διά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﹐所有格﹐意思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是「憑藉」﹐不是「因為」。雖說如此﹐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6.14bc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是在詮釋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6.14a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</a:t>
            </a:r>
            <a:r>
              <a:rPr lang="el-GR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δι᾽ οὗ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的代名詞</a:t>
            </a:r>
            <a:r>
              <a:rPr lang="el-GR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οὗ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是陽性的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﹐或指基督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後者更為可能。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422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藉著這十字架﹐神要做什麼工作呢﹖原來祂在世界和「神的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民」之間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﹐做「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釘死」的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工作。世界和世代是同義的。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Paul Chang\Pictures\Christ-Passion\13 Crucifixion of Christ 3\Christ on the Cross between the Two Thieves by Peter Paul Rubens 1619~20 at Royal Museum of Fine Arts Antw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9"/>
            <a:ext cx="3733800" cy="51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600" y="3409950"/>
            <a:ext cx="5146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on the Cross 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Thieves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Paul Rubens 1619~20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Museum of Fine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Arts,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Antwerp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從聖經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看來有兩世代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一舊一新。舊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者始自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造﹐新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者始自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基督降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。兩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交替﹐舊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的正在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消逝之中﹐而新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正在成長之中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間交替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的時空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就是教會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時代﹐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基督再臨帶進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為完滿﹔到了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那時﹐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舊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完全過去﹐新者則臻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圓滿。</a:t>
            </a:r>
            <a:endParaRPr kumimoji="0"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85" y="1962150"/>
            <a:ext cx="4369366" cy="31665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52016" y="4393823"/>
            <a:ext cx="2802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2-Age </a:t>
            </a:r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</a:t>
            </a:r>
            <a:r>
              <a:rPr lang="en-US" altLang="zh-TW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endParaRPr lang="zh-TW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3387</TotalTime>
  <Words>3320</Words>
  <Application>Microsoft Office PowerPoint</Application>
  <PresentationFormat>如螢幕大小 (16:9)</PresentationFormat>
  <Paragraphs>165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地鐵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337</cp:revision>
  <dcterms:created xsi:type="dcterms:W3CDTF">2014-01-10T15:01:01Z</dcterms:created>
  <dcterms:modified xsi:type="dcterms:W3CDTF">2020-12-24T22:52:38Z</dcterms:modified>
</cp:coreProperties>
</file>