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7" r:id="rId2"/>
    <p:sldId id="427" r:id="rId3"/>
    <p:sldId id="492" r:id="rId4"/>
    <p:sldId id="491" r:id="rId5"/>
    <p:sldId id="490" r:id="rId6"/>
    <p:sldId id="494" r:id="rId7"/>
    <p:sldId id="493" r:id="rId8"/>
    <p:sldId id="495" r:id="rId9"/>
    <p:sldId id="497" r:id="rId10"/>
    <p:sldId id="498" r:id="rId11"/>
    <p:sldId id="496" r:id="rId12"/>
    <p:sldId id="501" r:id="rId13"/>
    <p:sldId id="500" r:id="rId14"/>
    <p:sldId id="499" r:id="rId15"/>
    <p:sldId id="502" r:id="rId16"/>
    <p:sldId id="506" r:id="rId17"/>
    <p:sldId id="505" r:id="rId18"/>
    <p:sldId id="508" r:id="rId19"/>
    <p:sldId id="510" r:id="rId20"/>
    <p:sldId id="509" r:id="rId21"/>
    <p:sldId id="512" r:id="rId22"/>
    <p:sldId id="511" r:id="rId23"/>
    <p:sldId id="507" r:id="rId24"/>
    <p:sldId id="513" r:id="rId25"/>
    <p:sldId id="515" r:id="rId26"/>
    <p:sldId id="517" r:id="rId27"/>
    <p:sldId id="514" r:id="rId28"/>
    <p:sldId id="504" r:id="rId29"/>
    <p:sldId id="503" r:id="rId30"/>
    <p:sldId id="524" r:id="rId31"/>
    <p:sldId id="523" r:id="rId32"/>
    <p:sldId id="525" r:id="rId33"/>
    <p:sldId id="521" r:id="rId34"/>
    <p:sldId id="520" r:id="rId35"/>
    <p:sldId id="533" r:id="rId36"/>
    <p:sldId id="530" r:id="rId37"/>
    <p:sldId id="534" r:id="rId38"/>
    <p:sldId id="532" r:id="rId39"/>
    <p:sldId id="531" r:id="rId40"/>
    <p:sldId id="529" r:id="rId41"/>
    <p:sldId id="535" r:id="rId42"/>
    <p:sldId id="527" r:id="rId43"/>
    <p:sldId id="526" r:id="rId44"/>
    <p:sldId id="542" r:id="rId45"/>
    <p:sldId id="544" r:id="rId46"/>
    <p:sldId id="545" r:id="rId47"/>
    <p:sldId id="541" r:id="rId48"/>
    <p:sldId id="543" r:id="rId49"/>
    <p:sldId id="540" r:id="rId50"/>
    <p:sldId id="546" r:id="rId51"/>
    <p:sldId id="539" r:id="rId52"/>
    <p:sldId id="538" r:id="rId53"/>
    <p:sldId id="537" r:id="rId54"/>
    <p:sldId id="536" r:id="rId55"/>
    <p:sldId id="549" r:id="rId56"/>
    <p:sldId id="550" r:id="rId57"/>
    <p:sldId id="548" r:id="rId58"/>
    <p:sldId id="570" r:id="rId59"/>
    <p:sldId id="547" r:id="rId60"/>
    <p:sldId id="571" r:id="rId61"/>
    <p:sldId id="555" r:id="rId62"/>
    <p:sldId id="554" r:id="rId63"/>
    <p:sldId id="556" r:id="rId64"/>
    <p:sldId id="557" r:id="rId65"/>
    <p:sldId id="553" r:id="rId66"/>
    <p:sldId id="552" r:id="rId67"/>
    <p:sldId id="551" r:id="rId68"/>
    <p:sldId id="572" r:id="rId69"/>
    <p:sldId id="563" r:id="rId70"/>
    <p:sldId id="573" r:id="rId71"/>
    <p:sldId id="562" r:id="rId72"/>
    <p:sldId id="561" r:id="rId73"/>
    <p:sldId id="574" r:id="rId74"/>
    <p:sldId id="560" r:id="rId75"/>
    <p:sldId id="559" r:id="rId76"/>
    <p:sldId id="567" r:id="rId77"/>
    <p:sldId id="566" r:id="rId78"/>
    <p:sldId id="569" r:id="rId79"/>
    <p:sldId id="576" r:id="rId80"/>
    <p:sldId id="575" r:id="rId81"/>
    <p:sldId id="565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1979F-A87A-49BA-9C2B-1441BACF611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1D740EF-7A25-409F-A4D2-7A40765B662C}">
      <dgm:prSet phldrT="[Text]"/>
      <dgm:spPr/>
      <dgm:t>
        <a:bodyPr/>
        <a:lstStyle/>
        <a:p>
          <a:r>
            <a:rPr lang="en-US" dirty="0"/>
            <a:t> </a:t>
          </a:r>
          <a:r>
            <a:rPr lang="zh-TW" altLang="en-US" dirty="0"/>
            <a:t>門徒</a:t>
          </a:r>
          <a:endParaRPr lang="en-US" dirty="0"/>
        </a:p>
      </dgm:t>
    </dgm:pt>
    <dgm:pt modelId="{2FED5A7F-1B27-433C-AEC3-64C1083B209F}" type="parTrans" cxnId="{2EC278EA-3B1A-44CE-8240-42FC4502CAE8}">
      <dgm:prSet/>
      <dgm:spPr/>
      <dgm:t>
        <a:bodyPr/>
        <a:lstStyle/>
        <a:p>
          <a:endParaRPr lang="en-US"/>
        </a:p>
      </dgm:t>
    </dgm:pt>
    <dgm:pt modelId="{13C83E33-D66F-425D-8120-9FA0B39B20E5}" type="sibTrans" cxnId="{2EC278EA-3B1A-44CE-8240-42FC4502CAE8}">
      <dgm:prSet/>
      <dgm:spPr/>
      <dgm:t>
        <a:bodyPr/>
        <a:lstStyle/>
        <a:p>
          <a:endParaRPr lang="en-US"/>
        </a:p>
      </dgm:t>
    </dgm:pt>
    <dgm:pt modelId="{59417314-2549-4F9B-8CED-69546078555E}">
      <dgm:prSet phldrT="[Text]" phldr="1"/>
      <dgm:spPr/>
      <dgm:t>
        <a:bodyPr/>
        <a:lstStyle/>
        <a:p>
          <a:endParaRPr lang="en-US" dirty="0"/>
        </a:p>
      </dgm:t>
    </dgm:pt>
    <dgm:pt modelId="{154CC82F-C457-4AEB-B34C-AF4B84D27C78}" type="parTrans" cxnId="{3B78B0D8-968C-4961-BA67-4F952EF07F0F}">
      <dgm:prSet/>
      <dgm:spPr/>
      <dgm:t>
        <a:bodyPr/>
        <a:lstStyle/>
        <a:p>
          <a:endParaRPr lang="en-US"/>
        </a:p>
      </dgm:t>
    </dgm:pt>
    <dgm:pt modelId="{2C695241-F85D-4175-8165-9ADE3519E4D9}" type="sibTrans" cxnId="{3B78B0D8-968C-4961-BA67-4F952EF07F0F}">
      <dgm:prSet/>
      <dgm:spPr/>
      <dgm:t>
        <a:bodyPr/>
        <a:lstStyle/>
        <a:p>
          <a:endParaRPr lang="en-US"/>
        </a:p>
      </dgm:t>
    </dgm:pt>
    <dgm:pt modelId="{4BC401A2-FD2B-4F4D-961C-8060661F77EA}">
      <dgm:prSet phldrT="[Text]" phldr="1"/>
      <dgm:spPr/>
      <dgm:t>
        <a:bodyPr/>
        <a:lstStyle/>
        <a:p>
          <a:endParaRPr lang="en-US" dirty="0"/>
        </a:p>
      </dgm:t>
    </dgm:pt>
    <dgm:pt modelId="{44C747F3-2066-4F34-A3F1-3B002F0C0473}" type="parTrans" cxnId="{B3631713-6C60-4ABB-B3ED-4CEC7AE70B51}">
      <dgm:prSet/>
      <dgm:spPr/>
      <dgm:t>
        <a:bodyPr/>
        <a:lstStyle/>
        <a:p>
          <a:endParaRPr lang="en-US"/>
        </a:p>
      </dgm:t>
    </dgm:pt>
    <dgm:pt modelId="{8F7D3FA8-4F2F-4828-ADFD-BC60620FDEBD}" type="sibTrans" cxnId="{B3631713-6C60-4ABB-B3ED-4CEC7AE70B51}">
      <dgm:prSet/>
      <dgm:spPr/>
      <dgm:t>
        <a:bodyPr/>
        <a:lstStyle/>
        <a:p>
          <a:endParaRPr lang="en-US"/>
        </a:p>
      </dgm:t>
    </dgm:pt>
    <dgm:pt modelId="{F7DD9E3F-8132-48AB-8526-61ACF6965443}" type="pres">
      <dgm:prSet presAssocID="{EA51979F-A87A-49BA-9C2B-1441BACF611F}" presName="compositeShape" presStyleCnt="0">
        <dgm:presLayoutVars>
          <dgm:chMax val="7"/>
          <dgm:dir/>
          <dgm:resizeHandles val="exact"/>
        </dgm:presLayoutVars>
      </dgm:prSet>
      <dgm:spPr/>
    </dgm:pt>
    <dgm:pt modelId="{2FD49CF7-4107-4205-8439-D543BE22F460}" type="pres">
      <dgm:prSet presAssocID="{EA51979F-A87A-49BA-9C2B-1441BACF611F}" presName="wedge1" presStyleLbl="node1" presStyleIdx="0" presStyleCnt="3" custLinFactNeighborX="-4667" custLinFactNeighborY="3044"/>
      <dgm:spPr/>
      <dgm:t>
        <a:bodyPr/>
        <a:lstStyle/>
        <a:p>
          <a:endParaRPr lang="en-US"/>
        </a:p>
      </dgm:t>
    </dgm:pt>
    <dgm:pt modelId="{B50EA3DD-32DC-40BE-99F8-F03B99877098}" type="pres">
      <dgm:prSet presAssocID="{EA51979F-A87A-49BA-9C2B-1441BACF611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48212-5EED-41F4-9CCB-D51C645B2B60}" type="pres">
      <dgm:prSet presAssocID="{EA51979F-A87A-49BA-9C2B-1441BACF611F}" presName="wedge2" presStyleLbl="node1" presStyleIdx="1" presStyleCnt="3"/>
      <dgm:spPr/>
      <dgm:t>
        <a:bodyPr/>
        <a:lstStyle/>
        <a:p>
          <a:endParaRPr lang="en-US"/>
        </a:p>
      </dgm:t>
    </dgm:pt>
    <dgm:pt modelId="{1D077933-ED76-43FA-8AB1-BD09702C0366}" type="pres">
      <dgm:prSet presAssocID="{EA51979F-A87A-49BA-9C2B-1441BACF611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A38D8-86F6-4F81-8E41-222456CFD116}" type="pres">
      <dgm:prSet presAssocID="{EA51979F-A87A-49BA-9C2B-1441BACF611F}" presName="wedge3" presStyleLbl="node1" presStyleIdx="2" presStyleCnt="3"/>
      <dgm:spPr/>
      <dgm:t>
        <a:bodyPr/>
        <a:lstStyle/>
        <a:p>
          <a:endParaRPr lang="en-US"/>
        </a:p>
      </dgm:t>
    </dgm:pt>
    <dgm:pt modelId="{8614EBA6-B82C-4CBD-9EBB-B47DAD489C9F}" type="pres">
      <dgm:prSet presAssocID="{EA51979F-A87A-49BA-9C2B-1441BACF611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CCA79-4E65-4ACD-8651-1FCB09DE0B34}" type="presOf" srcId="{EA51979F-A87A-49BA-9C2B-1441BACF611F}" destId="{F7DD9E3F-8132-48AB-8526-61ACF6965443}" srcOrd="0" destOrd="0" presId="urn:microsoft.com/office/officeart/2005/8/layout/chart3"/>
    <dgm:cxn modelId="{3B78B0D8-968C-4961-BA67-4F952EF07F0F}" srcId="{EA51979F-A87A-49BA-9C2B-1441BACF611F}" destId="{59417314-2549-4F9B-8CED-69546078555E}" srcOrd="1" destOrd="0" parTransId="{154CC82F-C457-4AEB-B34C-AF4B84D27C78}" sibTransId="{2C695241-F85D-4175-8165-9ADE3519E4D9}"/>
    <dgm:cxn modelId="{663020B4-C2B9-4E13-BF10-32450285EABA}" type="presOf" srcId="{4BC401A2-FD2B-4F4D-961C-8060661F77EA}" destId="{53BA38D8-86F6-4F81-8E41-222456CFD116}" srcOrd="0" destOrd="0" presId="urn:microsoft.com/office/officeart/2005/8/layout/chart3"/>
    <dgm:cxn modelId="{87534479-CC85-4050-9B7F-21066D8D837C}" type="presOf" srcId="{71D740EF-7A25-409F-A4D2-7A40765B662C}" destId="{2FD49CF7-4107-4205-8439-D543BE22F460}" srcOrd="0" destOrd="0" presId="urn:microsoft.com/office/officeart/2005/8/layout/chart3"/>
    <dgm:cxn modelId="{B3631713-6C60-4ABB-B3ED-4CEC7AE70B51}" srcId="{EA51979F-A87A-49BA-9C2B-1441BACF611F}" destId="{4BC401A2-FD2B-4F4D-961C-8060661F77EA}" srcOrd="2" destOrd="0" parTransId="{44C747F3-2066-4F34-A3F1-3B002F0C0473}" sibTransId="{8F7D3FA8-4F2F-4828-ADFD-BC60620FDEBD}"/>
    <dgm:cxn modelId="{F5BF92D3-0491-4838-9488-569C7DD90456}" type="presOf" srcId="{59417314-2549-4F9B-8CED-69546078555E}" destId="{1D077933-ED76-43FA-8AB1-BD09702C0366}" srcOrd="1" destOrd="0" presId="urn:microsoft.com/office/officeart/2005/8/layout/chart3"/>
    <dgm:cxn modelId="{2EC278EA-3B1A-44CE-8240-42FC4502CAE8}" srcId="{EA51979F-A87A-49BA-9C2B-1441BACF611F}" destId="{71D740EF-7A25-409F-A4D2-7A40765B662C}" srcOrd="0" destOrd="0" parTransId="{2FED5A7F-1B27-433C-AEC3-64C1083B209F}" sibTransId="{13C83E33-D66F-425D-8120-9FA0B39B20E5}"/>
    <dgm:cxn modelId="{CB846F01-EECC-48BD-9876-239F9CE8FE11}" type="presOf" srcId="{4BC401A2-FD2B-4F4D-961C-8060661F77EA}" destId="{8614EBA6-B82C-4CBD-9EBB-B47DAD489C9F}" srcOrd="1" destOrd="0" presId="urn:microsoft.com/office/officeart/2005/8/layout/chart3"/>
    <dgm:cxn modelId="{0C44DDC6-A7D4-4E2D-A8A5-684FBC4D51CB}" type="presOf" srcId="{71D740EF-7A25-409F-A4D2-7A40765B662C}" destId="{B50EA3DD-32DC-40BE-99F8-F03B99877098}" srcOrd="1" destOrd="0" presId="urn:microsoft.com/office/officeart/2005/8/layout/chart3"/>
    <dgm:cxn modelId="{C1451ABC-0D30-4C53-A002-5CCFEE3E30C5}" type="presOf" srcId="{59417314-2549-4F9B-8CED-69546078555E}" destId="{C6448212-5EED-41F4-9CCB-D51C645B2B60}" srcOrd="0" destOrd="0" presId="urn:microsoft.com/office/officeart/2005/8/layout/chart3"/>
    <dgm:cxn modelId="{E80063BA-940D-4892-9544-B1F858FC713B}" type="presParOf" srcId="{F7DD9E3F-8132-48AB-8526-61ACF6965443}" destId="{2FD49CF7-4107-4205-8439-D543BE22F460}" srcOrd="0" destOrd="0" presId="urn:microsoft.com/office/officeart/2005/8/layout/chart3"/>
    <dgm:cxn modelId="{5D234B56-BF9B-41CD-B860-6F3F7EC1F72C}" type="presParOf" srcId="{F7DD9E3F-8132-48AB-8526-61ACF6965443}" destId="{B50EA3DD-32DC-40BE-99F8-F03B99877098}" srcOrd="1" destOrd="0" presId="urn:microsoft.com/office/officeart/2005/8/layout/chart3"/>
    <dgm:cxn modelId="{526E7E60-243E-4151-905D-39354D96D464}" type="presParOf" srcId="{F7DD9E3F-8132-48AB-8526-61ACF6965443}" destId="{C6448212-5EED-41F4-9CCB-D51C645B2B60}" srcOrd="2" destOrd="0" presId="urn:microsoft.com/office/officeart/2005/8/layout/chart3"/>
    <dgm:cxn modelId="{72BBAC06-7B16-49FB-8937-01930487EB81}" type="presParOf" srcId="{F7DD9E3F-8132-48AB-8526-61ACF6965443}" destId="{1D077933-ED76-43FA-8AB1-BD09702C0366}" srcOrd="3" destOrd="0" presId="urn:microsoft.com/office/officeart/2005/8/layout/chart3"/>
    <dgm:cxn modelId="{DF2402B4-5E09-4DD9-AE18-3D92BF7C6696}" type="presParOf" srcId="{F7DD9E3F-8132-48AB-8526-61ACF6965443}" destId="{53BA38D8-86F6-4F81-8E41-222456CFD116}" srcOrd="4" destOrd="0" presId="urn:microsoft.com/office/officeart/2005/8/layout/chart3"/>
    <dgm:cxn modelId="{939223C5-EF68-4AC8-B2C7-49E95734B398}" type="presParOf" srcId="{F7DD9E3F-8132-48AB-8526-61ACF6965443}" destId="{8614EBA6-B82C-4CBD-9EBB-B47DAD489C9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1979F-A87A-49BA-9C2B-1441BACF611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1D740EF-7A25-409F-A4D2-7A40765B662C}">
      <dgm:prSet phldrT="[Text]"/>
      <dgm:spPr/>
      <dgm:t>
        <a:bodyPr/>
        <a:lstStyle/>
        <a:p>
          <a:r>
            <a:rPr lang="en-US" dirty="0"/>
            <a:t> </a:t>
          </a:r>
          <a:r>
            <a:rPr lang="zh-TW" altLang="en-US" dirty="0"/>
            <a:t>門徒</a:t>
          </a:r>
          <a:endParaRPr lang="en-US" dirty="0"/>
        </a:p>
      </dgm:t>
    </dgm:pt>
    <dgm:pt modelId="{2FED5A7F-1B27-433C-AEC3-64C1083B209F}" type="parTrans" cxnId="{2EC278EA-3B1A-44CE-8240-42FC4502CAE8}">
      <dgm:prSet/>
      <dgm:spPr/>
      <dgm:t>
        <a:bodyPr/>
        <a:lstStyle/>
        <a:p>
          <a:endParaRPr lang="en-US"/>
        </a:p>
      </dgm:t>
    </dgm:pt>
    <dgm:pt modelId="{13C83E33-D66F-425D-8120-9FA0B39B20E5}" type="sibTrans" cxnId="{2EC278EA-3B1A-44CE-8240-42FC4502CAE8}">
      <dgm:prSet/>
      <dgm:spPr/>
      <dgm:t>
        <a:bodyPr/>
        <a:lstStyle/>
        <a:p>
          <a:endParaRPr lang="en-US"/>
        </a:p>
      </dgm:t>
    </dgm:pt>
    <dgm:pt modelId="{59417314-2549-4F9B-8CED-69546078555E}">
      <dgm:prSet phldrT="[Text]"/>
      <dgm:spPr/>
      <dgm:t>
        <a:bodyPr/>
        <a:lstStyle/>
        <a:p>
          <a:r>
            <a:rPr lang="zh-TW" altLang="en-US" dirty="0"/>
            <a:t>神的兒女</a:t>
          </a:r>
          <a:endParaRPr lang="en-US" dirty="0"/>
        </a:p>
      </dgm:t>
    </dgm:pt>
    <dgm:pt modelId="{154CC82F-C457-4AEB-B34C-AF4B84D27C78}" type="parTrans" cxnId="{3B78B0D8-968C-4961-BA67-4F952EF07F0F}">
      <dgm:prSet/>
      <dgm:spPr/>
      <dgm:t>
        <a:bodyPr/>
        <a:lstStyle/>
        <a:p>
          <a:endParaRPr lang="en-US"/>
        </a:p>
      </dgm:t>
    </dgm:pt>
    <dgm:pt modelId="{2C695241-F85D-4175-8165-9ADE3519E4D9}" type="sibTrans" cxnId="{3B78B0D8-968C-4961-BA67-4F952EF07F0F}">
      <dgm:prSet/>
      <dgm:spPr/>
      <dgm:t>
        <a:bodyPr/>
        <a:lstStyle/>
        <a:p>
          <a:endParaRPr lang="en-US"/>
        </a:p>
      </dgm:t>
    </dgm:pt>
    <dgm:pt modelId="{4BC401A2-FD2B-4F4D-961C-8060661F77EA}">
      <dgm:prSet phldrT="[Text]" phldr="1"/>
      <dgm:spPr/>
      <dgm:t>
        <a:bodyPr/>
        <a:lstStyle/>
        <a:p>
          <a:endParaRPr lang="en-US"/>
        </a:p>
      </dgm:t>
    </dgm:pt>
    <dgm:pt modelId="{44C747F3-2066-4F34-A3F1-3B002F0C0473}" type="parTrans" cxnId="{B3631713-6C60-4ABB-B3ED-4CEC7AE70B51}">
      <dgm:prSet/>
      <dgm:spPr/>
      <dgm:t>
        <a:bodyPr/>
        <a:lstStyle/>
        <a:p>
          <a:endParaRPr lang="en-US"/>
        </a:p>
      </dgm:t>
    </dgm:pt>
    <dgm:pt modelId="{8F7D3FA8-4F2F-4828-ADFD-BC60620FDEBD}" type="sibTrans" cxnId="{B3631713-6C60-4ABB-B3ED-4CEC7AE70B51}">
      <dgm:prSet/>
      <dgm:spPr/>
      <dgm:t>
        <a:bodyPr/>
        <a:lstStyle/>
        <a:p>
          <a:endParaRPr lang="en-US"/>
        </a:p>
      </dgm:t>
    </dgm:pt>
    <dgm:pt modelId="{F7DD9E3F-8132-48AB-8526-61ACF6965443}" type="pres">
      <dgm:prSet presAssocID="{EA51979F-A87A-49BA-9C2B-1441BACF611F}" presName="compositeShape" presStyleCnt="0">
        <dgm:presLayoutVars>
          <dgm:chMax val="7"/>
          <dgm:dir/>
          <dgm:resizeHandles val="exact"/>
        </dgm:presLayoutVars>
      </dgm:prSet>
      <dgm:spPr/>
    </dgm:pt>
    <dgm:pt modelId="{2FD49CF7-4107-4205-8439-D543BE22F460}" type="pres">
      <dgm:prSet presAssocID="{EA51979F-A87A-49BA-9C2B-1441BACF611F}" presName="wedge1" presStyleLbl="node1" presStyleIdx="0" presStyleCnt="3" custScaleX="114755" custLinFactNeighborX="-4943" custLinFactNeighborY="2841"/>
      <dgm:spPr/>
      <dgm:t>
        <a:bodyPr/>
        <a:lstStyle/>
        <a:p>
          <a:endParaRPr lang="en-US"/>
        </a:p>
      </dgm:t>
    </dgm:pt>
    <dgm:pt modelId="{B50EA3DD-32DC-40BE-99F8-F03B99877098}" type="pres">
      <dgm:prSet presAssocID="{EA51979F-A87A-49BA-9C2B-1441BACF611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48212-5EED-41F4-9CCB-D51C645B2B60}" type="pres">
      <dgm:prSet presAssocID="{EA51979F-A87A-49BA-9C2B-1441BACF611F}" presName="wedge2" presStyleLbl="node1" presStyleIdx="1" presStyleCnt="3" custScaleX="115869"/>
      <dgm:spPr/>
      <dgm:t>
        <a:bodyPr/>
        <a:lstStyle/>
        <a:p>
          <a:endParaRPr lang="en-US"/>
        </a:p>
      </dgm:t>
    </dgm:pt>
    <dgm:pt modelId="{1D077933-ED76-43FA-8AB1-BD09702C0366}" type="pres">
      <dgm:prSet presAssocID="{EA51979F-A87A-49BA-9C2B-1441BACF611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A38D8-86F6-4F81-8E41-222456CFD116}" type="pres">
      <dgm:prSet presAssocID="{EA51979F-A87A-49BA-9C2B-1441BACF611F}" presName="wedge3" presStyleLbl="node1" presStyleIdx="2" presStyleCnt="3" custScaleX="116384"/>
      <dgm:spPr/>
      <dgm:t>
        <a:bodyPr/>
        <a:lstStyle/>
        <a:p>
          <a:endParaRPr lang="en-US"/>
        </a:p>
      </dgm:t>
    </dgm:pt>
    <dgm:pt modelId="{8614EBA6-B82C-4CBD-9EBB-B47DAD489C9F}" type="pres">
      <dgm:prSet presAssocID="{EA51979F-A87A-49BA-9C2B-1441BACF611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CCA79-4E65-4ACD-8651-1FCB09DE0B34}" type="presOf" srcId="{EA51979F-A87A-49BA-9C2B-1441BACF611F}" destId="{F7DD9E3F-8132-48AB-8526-61ACF6965443}" srcOrd="0" destOrd="0" presId="urn:microsoft.com/office/officeart/2005/8/layout/chart3"/>
    <dgm:cxn modelId="{3B78B0D8-968C-4961-BA67-4F952EF07F0F}" srcId="{EA51979F-A87A-49BA-9C2B-1441BACF611F}" destId="{59417314-2549-4F9B-8CED-69546078555E}" srcOrd="1" destOrd="0" parTransId="{154CC82F-C457-4AEB-B34C-AF4B84D27C78}" sibTransId="{2C695241-F85D-4175-8165-9ADE3519E4D9}"/>
    <dgm:cxn modelId="{663020B4-C2B9-4E13-BF10-32450285EABA}" type="presOf" srcId="{4BC401A2-FD2B-4F4D-961C-8060661F77EA}" destId="{53BA38D8-86F6-4F81-8E41-222456CFD116}" srcOrd="0" destOrd="0" presId="urn:microsoft.com/office/officeart/2005/8/layout/chart3"/>
    <dgm:cxn modelId="{87534479-CC85-4050-9B7F-21066D8D837C}" type="presOf" srcId="{71D740EF-7A25-409F-A4D2-7A40765B662C}" destId="{2FD49CF7-4107-4205-8439-D543BE22F460}" srcOrd="0" destOrd="0" presId="urn:microsoft.com/office/officeart/2005/8/layout/chart3"/>
    <dgm:cxn modelId="{B3631713-6C60-4ABB-B3ED-4CEC7AE70B51}" srcId="{EA51979F-A87A-49BA-9C2B-1441BACF611F}" destId="{4BC401A2-FD2B-4F4D-961C-8060661F77EA}" srcOrd="2" destOrd="0" parTransId="{44C747F3-2066-4F34-A3F1-3B002F0C0473}" sibTransId="{8F7D3FA8-4F2F-4828-ADFD-BC60620FDEBD}"/>
    <dgm:cxn modelId="{F5BF92D3-0491-4838-9488-569C7DD90456}" type="presOf" srcId="{59417314-2549-4F9B-8CED-69546078555E}" destId="{1D077933-ED76-43FA-8AB1-BD09702C0366}" srcOrd="1" destOrd="0" presId="urn:microsoft.com/office/officeart/2005/8/layout/chart3"/>
    <dgm:cxn modelId="{2EC278EA-3B1A-44CE-8240-42FC4502CAE8}" srcId="{EA51979F-A87A-49BA-9C2B-1441BACF611F}" destId="{71D740EF-7A25-409F-A4D2-7A40765B662C}" srcOrd="0" destOrd="0" parTransId="{2FED5A7F-1B27-433C-AEC3-64C1083B209F}" sibTransId="{13C83E33-D66F-425D-8120-9FA0B39B20E5}"/>
    <dgm:cxn modelId="{CB846F01-EECC-48BD-9876-239F9CE8FE11}" type="presOf" srcId="{4BC401A2-FD2B-4F4D-961C-8060661F77EA}" destId="{8614EBA6-B82C-4CBD-9EBB-B47DAD489C9F}" srcOrd="1" destOrd="0" presId="urn:microsoft.com/office/officeart/2005/8/layout/chart3"/>
    <dgm:cxn modelId="{0C44DDC6-A7D4-4E2D-A8A5-684FBC4D51CB}" type="presOf" srcId="{71D740EF-7A25-409F-A4D2-7A40765B662C}" destId="{B50EA3DD-32DC-40BE-99F8-F03B99877098}" srcOrd="1" destOrd="0" presId="urn:microsoft.com/office/officeart/2005/8/layout/chart3"/>
    <dgm:cxn modelId="{C1451ABC-0D30-4C53-A002-5CCFEE3E30C5}" type="presOf" srcId="{59417314-2549-4F9B-8CED-69546078555E}" destId="{C6448212-5EED-41F4-9CCB-D51C645B2B60}" srcOrd="0" destOrd="0" presId="urn:microsoft.com/office/officeart/2005/8/layout/chart3"/>
    <dgm:cxn modelId="{E80063BA-940D-4892-9544-B1F858FC713B}" type="presParOf" srcId="{F7DD9E3F-8132-48AB-8526-61ACF6965443}" destId="{2FD49CF7-4107-4205-8439-D543BE22F460}" srcOrd="0" destOrd="0" presId="urn:microsoft.com/office/officeart/2005/8/layout/chart3"/>
    <dgm:cxn modelId="{5D234B56-BF9B-41CD-B860-6F3F7EC1F72C}" type="presParOf" srcId="{F7DD9E3F-8132-48AB-8526-61ACF6965443}" destId="{B50EA3DD-32DC-40BE-99F8-F03B99877098}" srcOrd="1" destOrd="0" presId="urn:microsoft.com/office/officeart/2005/8/layout/chart3"/>
    <dgm:cxn modelId="{526E7E60-243E-4151-905D-39354D96D464}" type="presParOf" srcId="{F7DD9E3F-8132-48AB-8526-61ACF6965443}" destId="{C6448212-5EED-41F4-9CCB-D51C645B2B60}" srcOrd="2" destOrd="0" presId="urn:microsoft.com/office/officeart/2005/8/layout/chart3"/>
    <dgm:cxn modelId="{72BBAC06-7B16-49FB-8937-01930487EB81}" type="presParOf" srcId="{F7DD9E3F-8132-48AB-8526-61ACF6965443}" destId="{1D077933-ED76-43FA-8AB1-BD09702C0366}" srcOrd="3" destOrd="0" presId="urn:microsoft.com/office/officeart/2005/8/layout/chart3"/>
    <dgm:cxn modelId="{DF2402B4-5E09-4DD9-AE18-3D92BF7C6696}" type="presParOf" srcId="{F7DD9E3F-8132-48AB-8526-61ACF6965443}" destId="{53BA38D8-86F6-4F81-8E41-222456CFD116}" srcOrd="4" destOrd="0" presId="urn:microsoft.com/office/officeart/2005/8/layout/chart3"/>
    <dgm:cxn modelId="{939223C5-EF68-4AC8-B2C7-49E95734B398}" type="presParOf" srcId="{F7DD9E3F-8132-48AB-8526-61ACF6965443}" destId="{8614EBA6-B82C-4CBD-9EBB-B47DAD489C9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51979F-A87A-49BA-9C2B-1441BACF611F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1D740EF-7A25-409F-A4D2-7A40765B662C}">
      <dgm:prSet phldrT="[Text]"/>
      <dgm:spPr/>
      <dgm:t>
        <a:bodyPr/>
        <a:lstStyle/>
        <a:p>
          <a:r>
            <a:rPr lang="en-US" dirty="0"/>
            <a:t> </a:t>
          </a:r>
        </a:p>
        <a:p>
          <a:r>
            <a:rPr lang="zh-TW" altLang="en-US" dirty="0"/>
            <a:t>門徒</a:t>
          </a:r>
          <a:endParaRPr lang="en-US" dirty="0"/>
        </a:p>
      </dgm:t>
    </dgm:pt>
    <dgm:pt modelId="{2FED5A7F-1B27-433C-AEC3-64C1083B209F}" type="parTrans" cxnId="{2EC278EA-3B1A-44CE-8240-42FC4502CAE8}">
      <dgm:prSet/>
      <dgm:spPr/>
      <dgm:t>
        <a:bodyPr/>
        <a:lstStyle/>
        <a:p>
          <a:endParaRPr lang="en-US"/>
        </a:p>
      </dgm:t>
    </dgm:pt>
    <dgm:pt modelId="{13C83E33-D66F-425D-8120-9FA0B39B20E5}" type="sibTrans" cxnId="{2EC278EA-3B1A-44CE-8240-42FC4502CAE8}">
      <dgm:prSet/>
      <dgm:spPr/>
      <dgm:t>
        <a:bodyPr/>
        <a:lstStyle/>
        <a:p>
          <a:endParaRPr lang="en-US"/>
        </a:p>
      </dgm:t>
    </dgm:pt>
    <dgm:pt modelId="{59417314-2549-4F9B-8CED-69546078555E}">
      <dgm:prSet phldrT="[Text]"/>
      <dgm:spPr/>
      <dgm:t>
        <a:bodyPr/>
        <a:lstStyle/>
        <a:p>
          <a:r>
            <a:rPr lang="zh-TW" altLang="en-US" dirty="0"/>
            <a:t>神的兒女</a:t>
          </a:r>
          <a:endParaRPr lang="en-US" dirty="0"/>
        </a:p>
      </dgm:t>
    </dgm:pt>
    <dgm:pt modelId="{154CC82F-C457-4AEB-B34C-AF4B84D27C78}" type="parTrans" cxnId="{3B78B0D8-968C-4961-BA67-4F952EF07F0F}">
      <dgm:prSet/>
      <dgm:spPr/>
      <dgm:t>
        <a:bodyPr/>
        <a:lstStyle/>
        <a:p>
          <a:endParaRPr lang="en-US"/>
        </a:p>
      </dgm:t>
    </dgm:pt>
    <dgm:pt modelId="{2C695241-F85D-4175-8165-9ADE3519E4D9}" type="sibTrans" cxnId="{3B78B0D8-968C-4961-BA67-4F952EF07F0F}">
      <dgm:prSet/>
      <dgm:spPr/>
      <dgm:t>
        <a:bodyPr/>
        <a:lstStyle/>
        <a:p>
          <a:endParaRPr lang="en-US"/>
        </a:p>
      </dgm:t>
    </dgm:pt>
    <dgm:pt modelId="{4BC401A2-FD2B-4F4D-961C-8060661F77EA}">
      <dgm:prSet phldrT="[Text]"/>
      <dgm:spPr/>
      <dgm:t>
        <a:bodyPr/>
        <a:lstStyle/>
        <a:p>
          <a:endParaRPr lang="en-US" altLang="zh-TW" dirty="0"/>
        </a:p>
        <a:p>
          <a:r>
            <a:rPr lang="zh-TW" altLang="en-US" dirty="0"/>
            <a:t>聖潔祭司</a:t>
          </a:r>
          <a:endParaRPr lang="en-US" dirty="0"/>
        </a:p>
      </dgm:t>
    </dgm:pt>
    <dgm:pt modelId="{44C747F3-2066-4F34-A3F1-3B002F0C0473}" type="parTrans" cxnId="{B3631713-6C60-4ABB-B3ED-4CEC7AE70B51}">
      <dgm:prSet/>
      <dgm:spPr/>
      <dgm:t>
        <a:bodyPr/>
        <a:lstStyle/>
        <a:p>
          <a:endParaRPr lang="en-US"/>
        </a:p>
      </dgm:t>
    </dgm:pt>
    <dgm:pt modelId="{8F7D3FA8-4F2F-4828-ADFD-BC60620FDEBD}" type="sibTrans" cxnId="{B3631713-6C60-4ABB-B3ED-4CEC7AE70B51}">
      <dgm:prSet/>
      <dgm:spPr/>
      <dgm:t>
        <a:bodyPr/>
        <a:lstStyle/>
        <a:p>
          <a:endParaRPr lang="en-US"/>
        </a:p>
      </dgm:t>
    </dgm:pt>
    <dgm:pt modelId="{F7DD9E3F-8132-48AB-8526-61ACF6965443}" type="pres">
      <dgm:prSet presAssocID="{EA51979F-A87A-49BA-9C2B-1441BACF611F}" presName="compositeShape" presStyleCnt="0">
        <dgm:presLayoutVars>
          <dgm:chMax val="7"/>
          <dgm:dir/>
          <dgm:resizeHandles val="exact"/>
        </dgm:presLayoutVars>
      </dgm:prSet>
      <dgm:spPr/>
    </dgm:pt>
    <dgm:pt modelId="{2FD49CF7-4107-4205-8439-D543BE22F460}" type="pres">
      <dgm:prSet presAssocID="{EA51979F-A87A-49BA-9C2B-1441BACF611F}" presName="wedge1" presStyleLbl="node1" presStyleIdx="0" presStyleCnt="3" custScaleX="129224" custLinFactNeighborX="-4572" custLinFactNeighborY="3864"/>
      <dgm:spPr/>
      <dgm:t>
        <a:bodyPr/>
        <a:lstStyle/>
        <a:p>
          <a:endParaRPr lang="en-US"/>
        </a:p>
      </dgm:t>
    </dgm:pt>
    <dgm:pt modelId="{B50EA3DD-32DC-40BE-99F8-F03B99877098}" type="pres">
      <dgm:prSet presAssocID="{EA51979F-A87A-49BA-9C2B-1441BACF611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48212-5EED-41F4-9CCB-D51C645B2B60}" type="pres">
      <dgm:prSet presAssocID="{EA51979F-A87A-49BA-9C2B-1441BACF611F}" presName="wedge2" presStyleLbl="node1" presStyleIdx="1" presStyleCnt="3" custScaleX="134925" custScaleY="99656"/>
      <dgm:spPr/>
      <dgm:t>
        <a:bodyPr/>
        <a:lstStyle/>
        <a:p>
          <a:endParaRPr lang="en-US"/>
        </a:p>
      </dgm:t>
    </dgm:pt>
    <dgm:pt modelId="{1D077933-ED76-43FA-8AB1-BD09702C0366}" type="pres">
      <dgm:prSet presAssocID="{EA51979F-A87A-49BA-9C2B-1441BACF611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A38D8-86F6-4F81-8E41-222456CFD116}" type="pres">
      <dgm:prSet presAssocID="{EA51979F-A87A-49BA-9C2B-1441BACF611F}" presName="wedge3" presStyleLbl="node1" presStyleIdx="2" presStyleCnt="3" custScaleX="135325"/>
      <dgm:spPr/>
      <dgm:t>
        <a:bodyPr/>
        <a:lstStyle/>
        <a:p>
          <a:endParaRPr lang="en-US"/>
        </a:p>
      </dgm:t>
    </dgm:pt>
    <dgm:pt modelId="{8614EBA6-B82C-4CBD-9EBB-B47DAD489C9F}" type="pres">
      <dgm:prSet presAssocID="{EA51979F-A87A-49BA-9C2B-1441BACF611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CCA79-4E65-4ACD-8651-1FCB09DE0B34}" type="presOf" srcId="{EA51979F-A87A-49BA-9C2B-1441BACF611F}" destId="{F7DD9E3F-8132-48AB-8526-61ACF6965443}" srcOrd="0" destOrd="0" presId="urn:microsoft.com/office/officeart/2005/8/layout/chart3"/>
    <dgm:cxn modelId="{3B78B0D8-968C-4961-BA67-4F952EF07F0F}" srcId="{EA51979F-A87A-49BA-9C2B-1441BACF611F}" destId="{59417314-2549-4F9B-8CED-69546078555E}" srcOrd="1" destOrd="0" parTransId="{154CC82F-C457-4AEB-B34C-AF4B84D27C78}" sibTransId="{2C695241-F85D-4175-8165-9ADE3519E4D9}"/>
    <dgm:cxn modelId="{663020B4-C2B9-4E13-BF10-32450285EABA}" type="presOf" srcId="{4BC401A2-FD2B-4F4D-961C-8060661F77EA}" destId="{53BA38D8-86F6-4F81-8E41-222456CFD116}" srcOrd="0" destOrd="0" presId="urn:microsoft.com/office/officeart/2005/8/layout/chart3"/>
    <dgm:cxn modelId="{87534479-CC85-4050-9B7F-21066D8D837C}" type="presOf" srcId="{71D740EF-7A25-409F-A4D2-7A40765B662C}" destId="{2FD49CF7-4107-4205-8439-D543BE22F460}" srcOrd="0" destOrd="0" presId="urn:microsoft.com/office/officeart/2005/8/layout/chart3"/>
    <dgm:cxn modelId="{B3631713-6C60-4ABB-B3ED-4CEC7AE70B51}" srcId="{EA51979F-A87A-49BA-9C2B-1441BACF611F}" destId="{4BC401A2-FD2B-4F4D-961C-8060661F77EA}" srcOrd="2" destOrd="0" parTransId="{44C747F3-2066-4F34-A3F1-3B002F0C0473}" sibTransId="{8F7D3FA8-4F2F-4828-ADFD-BC60620FDEBD}"/>
    <dgm:cxn modelId="{F5BF92D3-0491-4838-9488-569C7DD90456}" type="presOf" srcId="{59417314-2549-4F9B-8CED-69546078555E}" destId="{1D077933-ED76-43FA-8AB1-BD09702C0366}" srcOrd="1" destOrd="0" presId="urn:microsoft.com/office/officeart/2005/8/layout/chart3"/>
    <dgm:cxn modelId="{2EC278EA-3B1A-44CE-8240-42FC4502CAE8}" srcId="{EA51979F-A87A-49BA-9C2B-1441BACF611F}" destId="{71D740EF-7A25-409F-A4D2-7A40765B662C}" srcOrd="0" destOrd="0" parTransId="{2FED5A7F-1B27-433C-AEC3-64C1083B209F}" sibTransId="{13C83E33-D66F-425D-8120-9FA0B39B20E5}"/>
    <dgm:cxn modelId="{CB846F01-EECC-48BD-9876-239F9CE8FE11}" type="presOf" srcId="{4BC401A2-FD2B-4F4D-961C-8060661F77EA}" destId="{8614EBA6-B82C-4CBD-9EBB-B47DAD489C9F}" srcOrd="1" destOrd="0" presId="urn:microsoft.com/office/officeart/2005/8/layout/chart3"/>
    <dgm:cxn modelId="{0C44DDC6-A7D4-4E2D-A8A5-684FBC4D51CB}" type="presOf" srcId="{71D740EF-7A25-409F-A4D2-7A40765B662C}" destId="{B50EA3DD-32DC-40BE-99F8-F03B99877098}" srcOrd="1" destOrd="0" presId="urn:microsoft.com/office/officeart/2005/8/layout/chart3"/>
    <dgm:cxn modelId="{C1451ABC-0D30-4C53-A002-5CCFEE3E30C5}" type="presOf" srcId="{59417314-2549-4F9B-8CED-69546078555E}" destId="{C6448212-5EED-41F4-9CCB-D51C645B2B60}" srcOrd="0" destOrd="0" presId="urn:microsoft.com/office/officeart/2005/8/layout/chart3"/>
    <dgm:cxn modelId="{E80063BA-940D-4892-9544-B1F858FC713B}" type="presParOf" srcId="{F7DD9E3F-8132-48AB-8526-61ACF6965443}" destId="{2FD49CF7-4107-4205-8439-D543BE22F460}" srcOrd="0" destOrd="0" presId="urn:microsoft.com/office/officeart/2005/8/layout/chart3"/>
    <dgm:cxn modelId="{5D234B56-BF9B-41CD-B860-6F3F7EC1F72C}" type="presParOf" srcId="{F7DD9E3F-8132-48AB-8526-61ACF6965443}" destId="{B50EA3DD-32DC-40BE-99F8-F03B99877098}" srcOrd="1" destOrd="0" presId="urn:microsoft.com/office/officeart/2005/8/layout/chart3"/>
    <dgm:cxn modelId="{526E7E60-243E-4151-905D-39354D96D464}" type="presParOf" srcId="{F7DD9E3F-8132-48AB-8526-61ACF6965443}" destId="{C6448212-5EED-41F4-9CCB-D51C645B2B60}" srcOrd="2" destOrd="0" presId="urn:microsoft.com/office/officeart/2005/8/layout/chart3"/>
    <dgm:cxn modelId="{72BBAC06-7B16-49FB-8937-01930487EB81}" type="presParOf" srcId="{F7DD9E3F-8132-48AB-8526-61ACF6965443}" destId="{1D077933-ED76-43FA-8AB1-BD09702C0366}" srcOrd="3" destOrd="0" presId="urn:microsoft.com/office/officeart/2005/8/layout/chart3"/>
    <dgm:cxn modelId="{DF2402B4-5E09-4DD9-AE18-3D92BF7C6696}" type="presParOf" srcId="{F7DD9E3F-8132-48AB-8526-61ACF6965443}" destId="{53BA38D8-86F6-4F81-8E41-222456CFD116}" srcOrd="4" destOrd="0" presId="urn:microsoft.com/office/officeart/2005/8/layout/chart3"/>
    <dgm:cxn modelId="{939223C5-EF68-4AC8-B2C7-49E95734B398}" type="presParOf" srcId="{F7DD9E3F-8132-48AB-8526-61ACF6965443}" destId="{8614EBA6-B82C-4CBD-9EBB-B47DAD489C9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141FF0-D92A-467B-B874-70120D27FDA5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5EF07-F04E-4473-8167-345CDBDC3FED}">
      <dgm:prSet phldrT="[Text]" phldr="1"/>
      <dgm:spPr/>
      <dgm:t>
        <a:bodyPr/>
        <a:lstStyle/>
        <a:p>
          <a:endParaRPr lang="en-US"/>
        </a:p>
      </dgm:t>
    </dgm:pt>
    <dgm:pt modelId="{2CF76856-C894-4A0D-B1A2-F3E835B39003}" type="parTrans" cxnId="{2A2FE19E-7614-4377-835E-DFDBDDBA8529}">
      <dgm:prSet/>
      <dgm:spPr/>
      <dgm:t>
        <a:bodyPr/>
        <a:lstStyle/>
        <a:p>
          <a:endParaRPr lang="en-US"/>
        </a:p>
      </dgm:t>
    </dgm:pt>
    <dgm:pt modelId="{7307565D-821C-444D-82D1-2BC162802577}" type="sibTrans" cxnId="{2A2FE19E-7614-4377-835E-DFDBDDBA8529}">
      <dgm:prSet/>
      <dgm:spPr/>
      <dgm:t>
        <a:bodyPr/>
        <a:lstStyle/>
        <a:p>
          <a:endParaRPr lang="en-US"/>
        </a:p>
      </dgm:t>
    </dgm:pt>
    <dgm:pt modelId="{4CD753CB-FC37-47C0-BCEA-0C9836A6134C}">
      <dgm:prSet phldrT="[Text]"/>
      <dgm:spPr/>
      <dgm:t>
        <a:bodyPr/>
        <a:lstStyle/>
        <a:p>
          <a:r>
            <a:rPr lang="zh-TW" altLang="en-US" dirty="0"/>
            <a:t>認識</a:t>
          </a:r>
          <a:endParaRPr lang="en-US" dirty="0"/>
        </a:p>
      </dgm:t>
    </dgm:pt>
    <dgm:pt modelId="{15CABF34-2DD2-4A68-9F51-2C324ACFB418}" type="parTrans" cxnId="{BE61E92D-594D-4A96-86F3-B780F8F89FDD}">
      <dgm:prSet/>
      <dgm:spPr/>
      <dgm:t>
        <a:bodyPr/>
        <a:lstStyle/>
        <a:p>
          <a:endParaRPr lang="en-US"/>
        </a:p>
      </dgm:t>
    </dgm:pt>
    <dgm:pt modelId="{DECC8F34-57D5-469A-BB1A-8958A740D4F4}" type="sibTrans" cxnId="{BE61E92D-594D-4A96-86F3-B780F8F89FDD}">
      <dgm:prSet/>
      <dgm:spPr/>
      <dgm:t>
        <a:bodyPr/>
        <a:lstStyle/>
        <a:p>
          <a:endParaRPr lang="en-US"/>
        </a:p>
      </dgm:t>
    </dgm:pt>
    <dgm:pt modelId="{C05C25CD-EA43-4058-B690-713F2C54F799}">
      <dgm:prSet phldrT="[Text]" phldr="1"/>
      <dgm:spPr/>
      <dgm:t>
        <a:bodyPr/>
        <a:lstStyle/>
        <a:p>
          <a:endParaRPr lang="en-US"/>
        </a:p>
      </dgm:t>
    </dgm:pt>
    <dgm:pt modelId="{F462B7A4-36F5-4BCF-8421-DA0DB47D67A9}" type="parTrans" cxnId="{0D6CDAC5-2316-4A92-8DF6-4793D263F4C2}">
      <dgm:prSet/>
      <dgm:spPr/>
      <dgm:t>
        <a:bodyPr/>
        <a:lstStyle/>
        <a:p>
          <a:endParaRPr lang="en-US"/>
        </a:p>
      </dgm:t>
    </dgm:pt>
    <dgm:pt modelId="{02C6B51A-6540-4585-BB3E-472D081EA599}" type="sibTrans" cxnId="{0D6CDAC5-2316-4A92-8DF6-4793D263F4C2}">
      <dgm:prSet/>
      <dgm:spPr/>
      <dgm:t>
        <a:bodyPr/>
        <a:lstStyle/>
        <a:p>
          <a:endParaRPr lang="en-US"/>
        </a:p>
      </dgm:t>
    </dgm:pt>
    <dgm:pt modelId="{212A4604-230C-4ED2-9C20-CA6A629165E2}">
      <dgm:prSet phldrT="[Text]"/>
      <dgm:spPr/>
      <dgm:t>
        <a:bodyPr/>
        <a:lstStyle/>
        <a:p>
          <a:r>
            <a:rPr lang="zh-TW" altLang="en-US" dirty="0"/>
            <a:t>學習</a:t>
          </a:r>
          <a:endParaRPr lang="en-US" dirty="0"/>
        </a:p>
      </dgm:t>
    </dgm:pt>
    <dgm:pt modelId="{015419A8-4A00-4CFB-8C31-3DC476FD19FB}" type="parTrans" cxnId="{99D69D39-C4A1-42D6-867B-1AFBB73B4240}">
      <dgm:prSet/>
      <dgm:spPr/>
      <dgm:t>
        <a:bodyPr/>
        <a:lstStyle/>
        <a:p>
          <a:endParaRPr lang="en-US"/>
        </a:p>
      </dgm:t>
    </dgm:pt>
    <dgm:pt modelId="{51E791D8-5C48-49A1-A0A4-C28A0465BD20}" type="sibTrans" cxnId="{99D69D39-C4A1-42D6-867B-1AFBB73B4240}">
      <dgm:prSet/>
      <dgm:spPr/>
      <dgm:t>
        <a:bodyPr/>
        <a:lstStyle/>
        <a:p>
          <a:endParaRPr lang="en-US"/>
        </a:p>
      </dgm:t>
    </dgm:pt>
    <dgm:pt modelId="{F91CE76D-80B8-4EC6-AF21-F65DD23D79DF}">
      <dgm:prSet phldrT="[Text]" phldr="1"/>
      <dgm:spPr/>
      <dgm:t>
        <a:bodyPr/>
        <a:lstStyle/>
        <a:p>
          <a:endParaRPr lang="en-US"/>
        </a:p>
      </dgm:t>
    </dgm:pt>
    <dgm:pt modelId="{7D292642-C88A-4C22-9FE2-EC5FC293B438}" type="parTrans" cxnId="{410E9CE2-9E40-4B7F-9D6F-090C21E22037}">
      <dgm:prSet/>
      <dgm:spPr/>
      <dgm:t>
        <a:bodyPr/>
        <a:lstStyle/>
        <a:p>
          <a:endParaRPr lang="en-US"/>
        </a:p>
      </dgm:t>
    </dgm:pt>
    <dgm:pt modelId="{3AD0E059-F70E-4E33-B145-4FC81C85A023}" type="sibTrans" cxnId="{410E9CE2-9E40-4B7F-9D6F-090C21E22037}">
      <dgm:prSet/>
      <dgm:spPr/>
      <dgm:t>
        <a:bodyPr/>
        <a:lstStyle/>
        <a:p>
          <a:endParaRPr lang="en-US"/>
        </a:p>
      </dgm:t>
    </dgm:pt>
    <dgm:pt modelId="{0890BC0C-17E5-40E9-947A-768487E449F3}">
      <dgm:prSet phldrT="[Text]"/>
      <dgm:spPr/>
      <dgm:t>
        <a:bodyPr/>
        <a:lstStyle/>
        <a:p>
          <a:r>
            <a:rPr lang="zh-TW" altLang="en-US" dirty="0"/>
            <a:t>順服</a:t>
          </a:r>
          <a:endParaRPr lang="en-US" dirty="0"/>
        </a:p>
      </dgm:t>
    </dgm:pt>
    <dgm:pt modelId="{568766F8-5FD5-47B5-BE8B-750B99DE1C41}" type="parTrans" cxnId="{BEC99095-A255-4479-A99C-F7A0E3E0E1A4}">
      <dgm:prSet/>
      <dgm:spPr/>
      <dgm:t>
        <a:bodyPr/>
        <a:lstStyle/>
        <a:p>
          <a:endParaRPr lang="en-US"/>
        </a:p>
      </dgm:t>
    </dgm:pt>
    <dgm:pt modelId="{A6DCC7D4-444B-47CC-A59E-708B54929D71}" type="sibTrans" cxnId="{BEC99095-A255-4479-A99C-F7A0E3E0E1A4}">
      <dgm:prSet/>
      <dgm:spPr/>
      <dgm:t>
        <a:bodyPr/>
        <a:lstStyle/>
        <a:p>
          <a:endParaRPr lang="en-US"/>
        </a:p>
      </dgm:t>
    </dgm:pt>
    <dgm:pt modelId="{9CD2EA2B-FB1C-4CC2-9CA2-767E6D225B4E}">
      <dgm:prSet/>
      <dgm:spPr/>
      <dgm:t>
        <a:bodyPr/>
        <a:lstStyle/>
        <a:p>
          <a:endParaRPr lang="en-US" dirty="0"/>
        </a:p>
      </dgm:t>
    </dgm:pt>
    <dgm:pt modelId="{5DDB8D09-3AC7-403F-96CC-BFAE905DBAD8}" type="parTrans" cxnId="{99254B51-9495-4A02-B3D7-40976FB3CE6C}">
      <dgm:prSet/>
      <dgm:spPr/>
      <dgm:t>
        <a:bodyPr/>
        <a:lstStyle/>
        <a:p>
          <a:endParaRPr lang="en-US"/>
        </a:p>
      </dgm:t>
    </dgm:pt>
    <dgm:pt modelId="{DAB8FAA6-AED4-4F46-8804-66B0220CEF9E}" type="sibTrans" cxnId="{99254B51-9495-4A02-B3D7-40976FB3CE6C}">
      <dgm:prSet/>
      <dgm:spPr/>
      <dgm:t>
        <a:bodyPr/>
        <a:lstStyle/>
        <a:p>
          <a:endParaRPr lang="en-US"/>
        </a:p>
      </dgm:t>
    </dgm:pt>
    <dgm:pt modelId="{6020BFF1-5B45-4E8E-99B2-77554BCA5CD3}" type="pres">
      <dgm:prSet presAssocID="{A2141FF0-D92A-467B-B874-70120D27FD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236175-FB4B-40AF-AC18-9AF4BA017855}" type="pres">
      <dgm:prSet presAssocID="{0255EF07-F04E-4473-8167-345CDBDC3FED}" presName="compositeNode" presStyleCnt="0">
        <dgm:presLayoutVars>
          <dgm:bulletEnabled val="1"/>
        </dgm:presLayoutVars>
      </dgm:prSet>
      <dgm:spPr/>
    </dgm:pt>
    <dgm:pt modelId="{9F0D2B33-D6E7-4A2B-8EBA-EFC271D0165B}" type="pres">
      <dgm:prSet presAssocID="{0255EF07-F04E-4473-8167-345CDBDC3FED}" presName="bgRect" presStyleLbl="node1" presStyleIdx="0" presStyleCnt="4"/>
      <dgm:spPr/>
      <dgm:t>
        <a:bodyPr/>
        <a:lstStyle/>
        <a:p>
          <a:endParaRPr lang="en-US"/>
        </a:p>
      </dgm:t>
    </dgm:pt>
    <dgm:pt modelId="{E656F2E3-F954-42C0-AED7-06A92222CD8A}" type="pres">
      <dgm:prSet presAssocID="{0255EF07-F04E-4473-8167-345CDBDC3FED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FB09B-530D-4CF6-87E1-B27F36E727CD}" type="pres">
      <dgm:prSet presAssocID="{0255EF07-F04E-4473-8167-345CDBDC3FED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D24B0-A65F-498A-9D4A-13B3AB19977C}" type="pres">
      <dgm:prSet presAssocID="{7307565D-821C-444D-82D1-2BC162802577}" presName="hSp" presStyleCnt="0"/>
      <dgm:spPr/>
    </dgm:pt>
    <dgm:pt modelId="{F39CF0D5-BF05-43BD-83E3-30351F617F6C}" type="pres">
      <dgm:prSet presAssocID="{7307565D-821C-444D-82D1-2BC162802577}" presName="vProcSp" presStyleCnt="0"/>
      <dgm:spPr/>
    </dgm:pt>
    <dgm:pt modelId="{85D6EEC0-DF27-4392-B033-95043BD55796}" type="pres">
      <dgm:prSet presAssocID="{7307565D-821C-444D-82D1-2BC162802577}" presName="vSp1" presStyleCnt="0"/>
      <dgm:spPr/>
    </dgm:pt>
    <dgm:pt modelId="{745144B2-FB7C-49B8-850D-C32EB1CB9EC9}" type="pres">
      <dgm:prSet presAssocID="{7307565D-821C-444D-82D1-2BC162802577}" presName="simulatedConn" presStyleLbl="solidFgAcc1" presStyleIdx="0" presStyleCnt="3"/>
      <dgm:spPr/>
    </dgm:pt>
    <dgm:pt modelId="{8DFD3B08-8DCC-4E61-9899-2FA352DAADCF}" type="pres">
      <dgm:prSet presAssocID="{7307565D-821C-444D-82D1-2BC162802577}" presName="vSp2" presStyleCnt="0"/>
      <dgm:spPr/>
    </dgm:pt>
    <dgm:pt modelId="{AE1428F7-B372-470A-BC97-72A680D34C21}" type="pres">
      <dgm:prSet presAssocID="{7307565D-821C-444D-82D1-2BC162802577}" presName="sibTrans" presStyleCnt="0"/>
      <dgm:spPr/>
    </dgm:pt>
    <dgm:pt modelId="{72A49D4B-235F-470C-9CA0-C67E34FB05F5}" type="pres">
      <dgm:prSet presAssocID="{C05C25CD-EA43-4058-B690-713F2C54F799}" presName="compositeNode" presStyleCnt="0">
        <dgm:presLayoutVars>
          <dgm:bulletEnabled val="1"/>
        </dgm:presLayoutVars>
      </dgm:prSet>
      <dgm:spPr/>
    </dgm:pt>
    <dgm:pt modelId="{0CE8FC63-3F5A-4A94-80DA-2066C9F83E04}" type="pres">
      <dgm:prSet presAssocID="{C05C25CD-EA43-4058-B690-713F2C54F799}" presName="bgRect" presStyleLbl="node1" presStyleIdx="1" presStyleCnt="4" custLinFactNeighborX="-1919" custLinFactNeighborY="-872"/>
      <dgm:spPr/>
      <dgm:t>
        <a:bodyPr/>
        <a:lstStyle/>
        <a:p>
          <a:endParaRPr lang="en-US"/>
        </a:p>
      </dgm:t>
    </dgm:pt>
    <dgm:pt modelId="{A609AF08-8F55-4446-9CCC-7DE5D0B42AE8}" type="pres">
      <dgm:prSet presAssocID="{C05C25CD-EA43-4058-B690-713F2C54F799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77D37-7460-4053-91C0-F8898F5337F9}" type="pres">
      <dgm:prSet presAssocID="{C05C25CD-EA43-4058-B690-713F2C54F79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2DB97-1F5D-480A-982E-A0B02C08EC48}" type="pres">
      <dgm:prSet presAssocID="{02C6B51A-6540-4585-BB3E-472D081EA599}" presName="hSp" presStyleCnt="0"/>
      <dgm:spPr/>
    </dgm:pt>
    <dgm:pt modelId="{21556726-670A-4110-8DFE-FC5EDDFAE3CE}" type="pres">
      <dgm:prSet presAssocID="{02C6B51A-6540-4585-BB3E-472D081EA599}" presName="vProcSp" presStyleCnt="0"/>
      <dgm:spPr/>
    </dgm:pt>
    <dgm:pt modelId="{42FA15ED-D947-4613-A87F-C8058920BADE}" type="pres">
      <dgm:prSet presAssocID="{02C6B51A-6540-4585-BB3E-472D081EA599}" presName="vSp1" presStyleCnt="0"/>
      <dgm:spPr/>
    </dgm:pt>
    <dgm:pt modelId="{C6264AFD-4868-4EC8-A725-1B3E3F549362}" type="pres">
      <dgm:prSet presAssocID="{02C6B51A-6540-4585-BB3E-472D081EA599}" presName="simulatedConn" presStyleLbl="solidFgAcc1" presStyleIdx="1" presStyleCnt="3"/>
      <dgm:spPr/>
    </dgm:pt>
    <dgm:pt modelId="{DBAFB038-1D99-467D-99EE-06CC3BB3972B}" type="pres">
      <dgm:prSet presAssocID="{02C6B51A-6540-4585-BB3E-472D081EA599}" presName="vSp2" presStyleCnt="0"/>
      <dgm:spPr/>
    </dgm:pt>
    <dgm:pt modelId="{B7602F29-15AC-4F08-81AD-CAAB42124BA3}" type="pres">
      <dgm:prSet presAssocID="{02C6B51A-6540-4585-BB3E-472D081EA599}" presName="sibTrans" presStyleCnt="0"/>
      <dgm:spPr/>
    </dgm:pt>
    <dgm:pt modelId="{9B0840BE-5532-4728-9A27-2F8D26D820D5}" type="pres">
      <dgm:prSet presAssocID="{F91CE76D-80B8-4EC6-AF21-F65DD23D79DF}" presName="compositeNode" presStyleCnt="0">
        <dgm:presLayoutVars>
          <dgm:bulletEnabled val="1"/>
        </dgm:presLayoutVars>
      </dgm:prSet>
      <dgm:spPr/>
    </dgm:pt>
    <dgm:pt modelId="{68A3A19B-6460-4F9D-AE08-6DE270A92A9F}" type="pres">
      <dgm:prSet presAssocID="{F91CE76D-80B8-4EC6-AF21-F65DD23D79DF}" presName="bgRect" presStyleLbl="node1" presStyleIdx="2" presStyleCnt="4"/>
      <dgm:spPr/>
      <dgm:t>
        <a:bodyPr/>
        <a:lstStyle/>
        <a:p>
          <a:endParaRPr lang="en-US"/>
        </a:p>
      </dgm:t>
    </dgm:pt>
    <dgm:pt modelId="{9D2E84DD-73A1-4149-8F96-F6D86B34B01D}" type="pres">
      <dgm:prSet presAssocID="{F91CE76D-80B8-4EC6-AF21-F65DD23D79D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F3772-92D0-44AC-BCFA-A9359E358CE0}" type="pres">
      <dgm:prSet presAssocID="{F91CE76D-80B8-4EC6-AF21-F65DD23D79D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3B6D9-B9A6-435C-96BB-4936C76906E4}" type="pres">
      <dgm:prSet presAssocID="{3AD0E059-F70E-4E33-B145-4FC81C85A023}" presName="hSp" presStyleCnt="0"/>
      <dgm:spPr/>
    </dgm:pt>
    <dgm:pt modelId="{80BBC6E9-9FBF-46B6-B7F8-A558337ADCA5}" type="pres">
      <dgm:prSet presAssocID="{3AD0E059-F70E-4E33-B145-4FC81C85A023}" presName="vProcSp" presStyleCnt="0"/>
      <dgm:spPr/>
    </dgm:pt>
    <dgm:pt modelId="{31804CE7-3085-4F32-BFC3-CF959D7E32F7}" type="pres">
      <dgm:prSet presAssocID="{3AD0E059-F70E-4E33-B145-4FC81C85A023}" presName="vSp1" presStyleCnt="0"/>
      <dgm:spPr/>
    </dgm:pt>
    <dgm:pt modelId="{53754349-8C44-4258-89E6-4E8A8A9E8E15}" type="pres">
      <dgm:prSet presAssocID="{3AD0E059-F70E-4E33-B145-4FC81C85A023}" presName="simulatedConn" presStyleLbl="solidFgAcc1" presStyleIdx="2" presStyleCnt="3"/>
      <dgm:spPr/>
    </dgm:pt>
    <dgm:pt modelId="{25B2857B-29A5-49B1-9CA3-8A084926CE84}" type="pres">
      <dgm:prSet presAssocID="{3AD0E059-F70E-4E33-B145-4FC81C85A023}" presName="vSp2" presStyleCnt="0"/>
      <dgm:spPr/>
    </dgm:pt>
    <dgm:pt modelId="{7588A1DC-DD48-4C53-991D-B97CDCE55B55}" type="pres">
      <dgm:prSet presAssocID="{3AD0E059-F70E-4E33-B145-4FC81C85A023}" presName="sibTrans" presStyleCnt="0"/>
      <dgm:spPr/>
    </dgm:pt>
    <dgm:pt modelId="{EF4FA6AA-D912-422B-8153-5E709D4C7E6A}" type="pres">
      <dgm:prSet presAssocID="{9CD2EA2B-FB1C-4CC2-9CA2-767E6D225B4E}" presName="compositeNode" presStyleCnt="0">
        <dgm:presLayoutVars>
          <dgm:bulletEnabled val="1"/>
        </dgm:presLayoutVars>
      </dgm:prSet>
      <dgm:spPr/>
    </dgm:pt>
    <dgm:pt modelId="{AFD90517-B3D2-4101-A795-13FE3D023421}" type="pres">
      <dgm:prSet presAssocID="{9CD2EA2B-FB1C-4CC2-9CA2-767E6D225B4E}" presName="bgRect" presStyleLbl="node1" presStyleIdx="3" presStyleCnt="4"/>
      <dgm:spPr/>
      <dgm:t>
        <a:bodyPr/>
        <a:lstStyle/>
        <a:p>
          <a:endParaRPr lang="en-US"/>
        </a:p>
      </dgm:t>
    </dgm:pt>
    <dgm:pt modelId="{32C96BB2-A439-4EDF-A756-C6AE7BDC28E3}" type="pres">
      <dgm:prSet presAssocID="{9CD2EA2B-FB1C-4CC2-9CA2-767E6D225B4E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C99095-A255-4479-A99C-F7A0E3E0E1A4}" srcId="{F91CE76D-80B8-4EC6-AF21-F65DD23D79DF}" destId="{0890BC0C-17E5-40E9-947A-768487E449F3}" srcOrd="0" destOrd="0" parTransId="{568766F8-5FD5-47B5-BE8B-750B99DE1C41}" sibTransId="{A6DCC7D4-444B-47CC-A59E-708B54929D71}"/>
    <dgm:cxn modelId="{BE61E92D-594D-4A96-86F3-B780F8F89FDD}" srcId="{0255EF07-F04E-4473-8167-345CDBDC3FED}" destId="{4CD753CB-FC37-47C0-BCEA-0C9836A6134C}" srcOrd="0" destOrd="0" parTransId="{15CABF34-2DD2-4A68-9F51-2C324ACFB418}" sibTransId="{DECC8F34-57D5-469A-BB1A-8958A740D4F4}"/>
    <dgm:cxn modelId="{B1475167-AC9D-4834-A252-E6A8147B0640}" type="presOf" srcId="{F91CE76D-80B8-4EC6-AF21-F65DD23D79DF}" destId="{9D2E84DD-73A1-4149-8F96-F6D86B34B01D}" srcOrd="1" destOrd="0" presId="urn:microsoft.com/office/officeart/2005/8/layout/hProcess7"/>
    <dgm:cxn modelId="{99254B51-9495-4A02-B3D7-40976FB3CE6C}" srcId="{A2141FF0-D92A-467B-B874-70120D27FDA5}" destId="{9CD2EA2B-FB1C-4CC2-9CA2-767E6D225B4E}" srcOrd="3" destOrd="0" parTransId="{5DDB8D09-3AC7-403F-96CC-BFAE905DBAD8}" sibTransId="{DAB8FAA6-AED4-4F46-8804-66B0220CEF9E}"/>
    <dgm:cxn modelId="{103A75C3-8E7A-429E-AAC9-37CD060FBD8C}" type="presOf" srcId="{0890BC0C-17E5-40E9-947A-768487E449F3}" destId="{A54F3772-92D0-44AC-BCFA-A9359E358CE0}" srcOrd="0" destOrd="0" presId="urn:microsoft.com/office/officeart/2005/8/layout/hProcess7"/>
    <dgm:cxn modelId="{608F3528-0A96-4F19-94BE-BAD16FCBCA3E}" type="presOf" srcId="{9CD2EA2B-FB1C-4CC2-9CA2-767E6D225B4E}" destId="{AFD90517-B3D2-4101-A795-13FE3D023421}" srcOrd="0" destOrd="0" presId="urn:microsoft.com/office/officeart/2005/8/layout/hProcess7"/>
    <dgm:cxn modelId="{50BB0618-1A4F-423A-AEE5-9989A45E9B7A}" type="presOf" srcId="{C05C25CD-EA43-4058-B690-713F2C54F799}" destId="{0CE8FC63-3F5A-4A94-80DA-2066C9F83E04}" srcOrd="0" destOrd="0" presId="urn:microsoft.com/office/officeart/2005/8/layout/hProcess7"/>
    <dgm:cxn modelId="{D328C4F8-8E2A-4F0F-B537-F00A81ED5AC8}" type="presOf" srcId="{F91CE76D-80B8-4EC6-AF21-F65DD23D79DF}" destId="{68A3A19B-6460-4F9D-AE08-6DE270A92A9F}" srcOrd="0" destOrd="0" presId="urn:microsoft.com/office/officeart/2005/8/layout/hProcess7"/>
    <dgm:cxn modelId="{5B01C2F2-C31C-42F4-B7D2-78D7551FC244}" type="presOf" srcId="{0255EF07-F04E-4473-8167-345CDBDC3FED}" destId="{9F0D2B33-D6E7-4A2B-8EBA-EFC271D0165B}" srcOrd="0" destOrd="0" presId="urn:microsoft.com/office/officeart/2005/8/layout/hProcess7"/>
    <dgm:cxn modelId="{410E9CE2-9E40-4B7F-9D6F-090C21E22037}" srcId="{A2141FF0-D92A-467B-B874-70120D27FDA5}" destId="{F91CE76D-80B8-4EC6-AF21-F65DD23D79DF}" srcOrd="2" destOrd="0" parTransId="{7D292642-C88A-4C22-9FE2-EC5FC293B438}" sibTransId="{3AD0E059-F70E-4E33-B145-4FC81C85A023}"/>
    <dgm:cxn modelId="{EF3CBA5D-5B42-41C7-825B-C9FC7531CFCC}" type="presOf" srcId="{A2141FF0-D92A-467B-B874-70120D27FDA5}" destId="{6020BFF1-5B45-4E8E-99B2-77554BCA5CD3}" srcOrd="0" destOrd="0" presId="urn:microsoft.com/office/officeart/2005/8/layout/hProcess7"/>
    <dgm:cxn modelId="{6A9FF592-0C78-41CE-8FC6-393C8E94EB81}" type="presOf" srcId="{4CD753CB-FC37-47C0-BCEA-0C9836A6134C}" destId="{8FFFB09B-530D-4CF6-87E1-B27F36E727CD}" srcOrd="0" destOrd="0" presId="urn:microsoft.com/office/officeart/2005/8/layout/hProcess7"/>
    <dgm:cxn modelId="{2A2FE19E-7614-4377-835E-DFDBDDBA8529}" srcId="{A2141FF0-D92A-467B-B874-70120D27FDA5}" destId="{0255EF07-F04E-4473-8167-345CDBDC3FED}" srcOrd="0" destOrd="0" parTransId="{2CF76856-C894-4A0D-B1A2-F3E835B39003}" sibTransId="{7307565D-821C-444D-82D1-2BC162802577}"/>
    <dgm:cxn modelId="{E63C9F4F-ED73-4969-B35D-701B03B46830}" type="presOf" srcId="{0255EF07-F04E-4473-8167-345CDBDC3FED}" destId="{E656F2E3-F954-42C0-AED7-06A92222CD8A}" srcOrd="1" destOrd="0" presId="urn:microsoft.com/office/officeart/2005/8/layout/hProcess7"/>
    <dgm:cxn modelId="{D96E7E72-6A88-4589-B0A0-9070D0C3B57C}" type="presOf" srcId="{212A4604-230C-4ED2-9C20-CA6A629165E2}" destId="{E4177D37-7460-4053-91C0-F8898F5337F9}" srcOrd="0" destOrd="0" presId="urn:microsoft.com/office/officeart/2005/8/layout/hProcess7"/>
    <dgm:cxn modelId="{99D69D39-C4A1-42D6-867B-1AFBB73B4240}" srcId="{C05C25CD-EA43-4058-B690-713F2C54F799}" destId="{212A4604-230C-4ED2-9C20-CA6A629165E2}" srcOrd="0" destOrd="0" parTransId="{015419A8-4A00-4CFB-8C31-3DC476FD19FB}" sibTransId="{51E791D8-5C48-49A1-A0A4-C28A0465BD20}"/>
    <dgm:cxn modelId="{91DCF22C-FB48-420D-91AD-8BD6D5FBAB8A}" type="presOf" srcId="{C05C25CD-EA43-4058-B690-713F2C54F799}" destId="{A609AF08-8F55-4446-9CCC-7DE5D0B42AE8}" srcOrd="1" destOrd="0" presId="urn:microsoft.com/office/officeart/2005/8/layout/hProcess7"/>
    <dgm:cxn modelId="{3C06EBA6-7665-4475-A1E4-478192101BBC}" type="presOf" srcId="{9CD2EA2B-FB1C-4CC2-9CA2-767E6D225B4E}" destId="{32C96BB2-A439-4EDF-A756-C6AE7BDC28E3}" srcOrd="1" destOrd="0" presId="urn:microsoft.com/office/officeart/2005/8/layout/hProcess7"/>
    <dgm:cxn modelId="{0D6CDAC5-2316-4A92-8DF6-4793D263F4C2}" srcId="{A2141FF0-D92A-467B-B874-70120D27FDA5}" destId="{C05C25CD-EA43-4058-B690-713F2C54F799}" srcOrd="1" destOrd="0" parTransId="{F462B7A4-36F5-4BCF-8421-DA0DB47D67A9}" sibTransId="{02C6B51A-6540-4585-BB3E-472D081EA599}"/>
    <dgm:cxn modelId="{0C8D6ADD-5107-4B8F-BF16-461A206537EE}" type="presParOf" srcId="{6020BFF1-5B45-4E8E-99B2-77554BCA5CD3}" destId="{36236175-FB4B-40AF-AC18-9AF4BA017855}" srcOrd="0" destOrd="0" presId="urn:microsoft.com/office/officeart/2005/8/layout/hProcess7"/>
    <dgm:cxn modelId="{CFD1B662-7E08-45C9-8E28-77C364DE5042}" type="presParOf" srcId="{36236175-FB4B-40AF-AC18-9AF4BA017855}" destId="{9F0D2B33-D6E7-4A2B-8EBA-EFC271D0165B}" srcOrd="0" destOrd="0" presId="urn:microsoft.com/office/officeart/2005/8/layout/hProcess7"/>
    <dgm:cxn modelId="{B9FC733D-E87B-452B-BCC9-3F1027B09E63}" type="presParOf" srcId="{36236175-FB4B-40AF-AC18-9AF4BA017855}" destId="{E656F2E3-F954-42C0-AED7-06A92222CD8A}" srcOrd="1" destOrd="0" presId="urn:microsoft.com/office/officeart/2005/8/layout/hProcess7"/>
    <dgm:cxn modelId="{1C8B74C0-9508-4C6E-A01E-90E0097EDE81}" type="presParOf" srcId="{36236175-FB4B-40AF-AC18-9AF4BA017855}" destId="{8FFFB09B-530D-4CF6-87E1-B27F36E727CD}" srcOrd="2" destOrd="0" presId="urn:microsoft.com/office/officeart/2005/8/layout/hProcess7"/>
    <dgm:cxn modelId="{6C0AF169-DC0C-4AEB-833C-8B4AE7684943}" type="presParOf" srcId="{6020BFF1-5B45-4E8E-99B2-77554BCA5CD3}" destId="{AA6D24B0-A65F-498A-9D4A-13B3AB19977C}" srcOrd="1" destOrd="0" presId="urn:microsoft.com/office/officeart/2005/8/layout/hProcess7"/>
    <dgm:cxn modelId="{06F625B0-6FC2-4073-B224-54D680B3ACD1}" type="presParOf" srcId="{6020BFF1-5B45-4E8E-99B2-77554BCA5CD3}" destId="{F39CF0D5-BF05-43BD-83E3-30351F617F6C}" srcOrd="2" destOrd="0" presId="urn:microsoft.com/office/officeart/2005/8/layout/hProcess7"/>
    <dgm:cxn modelId="{510DCCF9-5095-442E-B4D8-472C7D4D6F63}" type="presParOf" srcId="{F39CF0D5-BF05-43BD-83E3-30351F617F6C}" destId="{85D6EEC0-DF27-4392-B033-95043BD55796}" srcOrd="0" destOrd="0" presId="urn:microsoft.com/office/officeart/2005/8/layout/hProcess7"/>
    <dgm:cxn modelId="{49825EE1-6C92-4DDB-8B48-4C406D685536}" type="presParOf" srcId="{F39CF0D5-BF05-43BD-83E3-30351F617F6C}" destId="{745144B2-FB7C-49B8-850D-C32EB1CB9EC9}" srcOrd="1" destOrd="0" presId="urn:microsoft.com/office/officeart/2005/8/layout/hProcess7"/>
    <dgm:cxn modelId="{B28FC8D8-E52A-4E53-A0D8-9F8FCB6E2D48}" type="presParOf" srcId="{F39CF0D5-BF05-43BD-83E3-30351F617F6C}" destId="{8DFD3B08-8DCC-4E61-9899-2FA352DAADCF}" srcOrd="2" destOrd="0" presId="urn:microsoft.com/office/officeart/2005/8/layout/hProcess7"/>
    <dgm:cxn modelId="{5A7652DA-6A47-4CAE-812F-54354CFA5639}" type="presParOf" srcId="{6020BFF1-5B45-4E8E-99B2-77554BCA5CD3}" destId="{AE1428F7-B372-470A-BC97-72A680D34C21}" srcOrd="3" destOrd="0" presId="urn:microsoft.com/office/officeart/2005/8/layout/hProcess7"/>
    <dgm:cxn modelId="{1F497598-BFFF-4D4D-965F-4E22DB045F90}" type="presParOf" srcId="{6020BFF1-5B45-4E8E-99B2-77554BCA5CD3}" destId="{72A49D4B-235F-470C-9CA0-C67E34FB05F5}" srcOrd="4" destOrd="0" presId="urn:microsoft.com/office/officeart/2005/8/layout/hProcess7"/>
    <dgm:cxn modelId="{EE9DE58F-0515-4ABA-B77F-30289EA42ADB}" type="presParOf" srcId="{72A49D4B-235F-470C-9CA0-C67E34FB05F5}" destId="{0CE8FC63-3F5A-4A94-80DA-2066C9F83E04}" srcOrd="0" destOrd="0" presId="urn:microsoft.com/office/officeart/2005/8/layout/hProcess7"/>
    <dgm:cxn modelId="{8B36F510-68AF-4649-82F5-0B9F0555A5D8}" type="presParOf" srcId="{72A49D4B-235F-470C-9CA0-C67E34FB05F5}" destId="{A609AF08-8F55-4446-9CCC-7DE5D0B42AE8}" srcOrd="1" destOrd="0" presId="urn:microsoft.com/office/officeart/2005/8/layout/hProcess7"/>
    <dgm:cxn modelId="{27E6F05A-B3C6-4C1C-8E9B-9CBA2D71B217}" type="presParOf" srcId="{72A49D4B-235F-470C-9CA0-C67E34FB05F5}" destId="{E4177D37-7460-4053-91C0-F8898F5337F9}" srcOrd="2" destOrd="0" presId="urn:microsoft.com/office/officeart/2005/8/layout/hProcess7"/>
    <dgm:cxn modelId="{C533866D-9ADE-477F-AC8A-22081CA858F6}" type="presParOf" srcId="{6020BFF1-5B45-4E8E-99B2-77554BCA5CD3}" destId="{1912DB97-1F5D-480A-982E-A0B02C08EC48}" srcOrd="5" destOrd="0" presId="urn:microsoft.com/office/officeart/2005/8/layout/hProcess7"/>
    <dgm:cxn modelId="{C545DB3E-02B7-4F00-B98D-602ABA98F8E5}" type="presParOf" srcId="{6020BFF1-5B45-4E8E-99B2-77554BCA5CD3}" destId="{21556726-670A-4110-8DFE-FC5EDDFAE3CE}" srcOrd="6" destOrd="0" presId="urn:microsoft.com/office/officeart/2005/8/layout/hProcess7"/>
    <dgm:cxn modelId="{9B83176F-4858-4E5C-8613-4F4EA396032E}" type="presParOf" srcId="{21556726-670A-4110-8DFE-FC5EDDFAE3CE}" destId="{42FA15ED-D947-4613-A87F-C8058920BADE}" srcOrd="0" destOrd="0" presId="urn:microsoft.com/office/officeart/2005/8/layout/hProcess7"/>
    <dgm:cxn modelId="{5D7BDFB6-20AB-4700-B3E8-7593E3498C4D}" type="presParOf" srcId="{21556726-670A-4110-8DFE-FC5EDDFAE3CE}" destId="{C6264AFD-4868-4EC8-A725-1B3E3F549362}" srcOrd="1" destOrd="0" presId="urn:microsoft.com/office/officeart/2005/8/layout/hProcess7"/>
    <dgm:cxn modelId="{3765CA9D-CF82-4EDA-9447-A0C49131C71E}" type="presParOf" srcId="{21556726-670A-4110-8DFE-FC5EDDFAE3CE}" destId="{DBAFB038-1D99-467D-99EE-06CC3BB3972B}" srcOrd="2" destOrd="0" presId="urn:microsoft.com/office/officeart/2005/8/layout/hProcess7"/>
    <dgm:cxn modelId="{07304C1E-D4E3-4ADB-8FDD-86356B17288E}" type="presParOf" srcId="{6020BFF1-5B45-4E8E-99B2-77554BCA5CD3}" destId="{B7602F29-15AC-4F08-81AD-CAAB42124BA3}" srcOrd="7" destOrd="0" presId="urn:microsoft.com/office/officeart/2005/8/layout/hProcess7"/>
    <dgm:cxn modelId="{A65762C6-9D35-4E5A-AD6C-93C37C341897}" type="presParOf" srcId="{6020BFF1-5B45-4E8E-99B2-77554BCA5CD3}" destId="{9B0840BE-5532-4728-9A27-2F8D26D820D5}" srcOrd="8" destOrd="0" presId="urn:microsoft.com/office/officeart/2005/8/layout/hProcess7"/>
    <dgm:cxn modelId="{B96311E8-BEB1-49B0-A835-690E41FC7F46}" type="presParOf" srcId="{9B0840BE-5532-4728-9A27-2F8D26D820D5}" destId="{68A3A19B-6460-4F9D-AE08-6DE270A92A9F}" srcOrd="0" destOrd="0" presId="urn:microsoft.com/office/officeart/2005/8/layout/hProcess7"/>
    <dgm:cxn modelId="{5B162A11-9FD1-4139-8527-196E2B68DBE9}" type="presParOf" srcId="{9B0840BE-5532-4728-9A27-2F8D26D820D5}" destId="{9D2E84DD-73A1-4149-8F96-F6D86B34B01D}" srcOrd="1" destOrd="0" presId="urn:microsoft.com/office/officeart/2005/8/layout/hProcess7"/>
    <dgm:cxn modelId="{FA8048B8-9307-4EFF-B99F-82F201922421}" type="presParOf" srcId="{9B0840BE-5532-4728-9A27-2F8D26D820D5}" destId="{A54F3772-92D0-44AC-BCFA-A9359E358CE0}" srcOrd="2" destOrd="0" presId="urn:microsoft.com/office/officeart/2005/8/layout/hProcess7"/>
    <dgm:cxn modelId="{6E9108C9-996D-41B6-A1A4-AAFAA0BBC43F}" type="presParOf" srcId="{6020BFF1-5B45-4E8E-99B2-77554BCA5CD3}" destId="{DDF3B6D9-B9A6-435C-96BB-4936C76906E4}" srcOrd="9" destOrd="0" presId="urn:microsoft.com/office/officeart/2005/8/layout/hProcess7"/>
    <dgm:cxn modelId="{6672A779-4552-4895-B236-BB20ED033740}" type="presParOf" srcId="{6020BFF1-5B45-4E8E-99B2-77554BCA5CD3}" destId="{80BBC6E9-9FBF-46B6-B7F8-A558337ADCA5}" srcOrd="10" destOrd="0" presId="urn:microsoft.com/office/officeart/2005/8/layout/hProcess7"/>
    <dgm:cxn modelId="{2AA655C5-3D44-40E7-AE4E-267333D8B819}" type="presParOf" srcId="{80BBC6E9-9FBF-46B6-B7F8-A558337ADCA5}" destId="{31804CE7-3085-4F32-BFC3-CF959D7E32F7}" srcOrd="0" destOrd="0" presId="urn:microsoft.com/office/officeart/2005/8/layout/hProcess7"/>
    <dgm:cxn modelId="{1C0FFCFD-31E7-4E66-B178-7C8A4BD6571A}" type="presParOf" srcId="{80BBC6E9-9FBF-46B6-B7F8-A558337ADCA5}" destId="{53754349-8C44-4258-89E6-4E8A8A9E8E15}" srcOrd="1" destOrd="0" presId="urn:microsoft.com/office/officeart/2005/8/layout/hProcess7"/>
    <dgm:cxn modelId="{0668606C-3534-41E6-B4F1-9A99FDF1BE28}" type="presParOf" srcId="{80BBC6E9-9FBF-46B6-B7F8-A558337ADCA5}" destId="{25B2857B-29A5-49B1-9CA3-8A084926CE84}" srcOrd="2" destOrd="0" presId="urn:microsoft.com/office/officeart/2005/8/layout/hProcess7"/>
    <dgm:cxn modelId="{56B57D1A-4E37-4E65-A192-D4379C71E450}" type="presParOf" srcId="{6020BFF1-5B45-4E8E-99B2-77554BCA5CD3}" destId="{7588A1DC-DD48-4C53-991D-B97CDCE55B55}" srcOrd="11" destOrd="0" presId="urn:microsoft.com/office/officeart/2005/8/layout/hProcess7"/>
    <dgm:cxn modelId="{B5F09D2E-509A-4049-B538-E140EA9D5FB1}" type="presParOf" srcId="{6020BFF1-5B45-4E8E-99B2-77554BCA5CD3}" destId="{EF4FA6AA-D912-422B-8153-5E709D4C7E6A}" srcOrd="12" destOrd="0" presId="urn:microsoft.com/office/officeart/2005/8/layout/hProcess7"/>
    <dgm:cxn modelId="{D8C3B02B-FBBD-4B72-9861-F90C24367B57}" type="presParOf" srcId="{EF4FA6AA-D912-422B-8153-5E709D4C7E6A}" destId="{AFD90517-B3D2-4101-A795-13FE3D023421}" srcOrd="0" destOrd="0" presId="urn:microsoft.com/office/officeart/2005/8/layout/hProcess7"/>
    <dgm:cxn modelId="{390A5232-7A61-47C7-8893-348DFCAA13B9}" type="presParOf" srcId="{EF4FA6AA-D912-422B-8153-5E709D4C7E6A}" destId="{32C96BB2-A439-4EDF-A756-C6AE7BDC28E3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9CF7-4107-4205-8439-D543BE22F460}">
      <dsp:nvSpPr>
        <dsp:cNvPr id="0" name=""/>
        <dsp:cNvSpPr/>
      </dsp:nvSpPr>
      <dsp:spPr>
        <a:xfrm>
          <a:off x="1693047" y="5043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/>
            <a:t> </a:t>
          </a:r>
          <a:r>
            <a:rPr lang="zh-TW" altLang="en-US" sz="5000" kern="1200" dirty="0"/>
            <a:t>門徒</a:t>
          </a:r>
          <a:endParaRPr lang="en-US" sz="5000" kern="1200" dirty="0"/>
        </a:p>
      </dsp:txBody>
      <dsp:txXfrm>
        <a:off x="4167752" y="1344206"/>
        <a:ext cx="1544320" cy="1517226"/>
      </dsp:txXfrm>
    </dsp:sp>
    <dsp:sp modelId="{C6448212-5EED-41F4-9CCB-D51C645B2B60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2917139" y="3373120"/>
        <a:ext cx="2059093" cy="1408853"/>
      </dsp:txXfrm>
    </dsp:sp>
    <dsp:sp modelId="{53BA38D8-86F6-4F81-8E41-222456CFD116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2158525" y="1395306"/>
        <a:ext cx="1544320" cy="1517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9CF7-4107-4205-8439-D543BE22F460}">
      <dsp:nvSpPr>
        <dsp:cNvPr id="0" name=""/>
        <dsp:cNvSpPr/>
      </dsp:nvSpPr>
      <dsp:spPr>
        <a:xfrm>
          <a:off x="1363220" y="495073"/>
          <a:ext cx="52232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 </a:t>
          </a:r>
          <a:r>
            <a:rPr lang="zh-TW" altLang="en-US" sz="4400" kern="1200" dirty="0"/>
            <a:t>門徒</a:t>
          </a:r>
          <a:endParaRPr lang="en-US" sz="4400" kern="1200" dirty="0"/>
        </a:p>
      </dsp:txBody>
      <dsp:txXfrm>
        <a:off x="4203068" y="1334966"/>
        <a:ext cx="1772184" cy="1517226"/>
      </dsp:txXfrm>
    </dsp:sp>
    <dsp:sp modelId="{C6448212-5EED-41F4-9CCB-D51C645B2B60}">
      <dsp:nvSpPr>
        <dsp:cNvPr id="0" name=""/>
        <dsp:cNvSpPr/>
      </dsp:nvSpPr>
      <dsp:spPr>
        <a:xfrm>
          <a:off x="1328229" y="501226"/>
          <a:ext cx="5273986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/>
            <a:t>神的兒女</a:t>
          </a:r>
          <a:endParaRPr lang="en-US" sz="4400" kern="1200" dirty="0"/>
        </a:p>
      </dsp:txBody>
      <dsp:txXfrm>
        <a:off x="2772297" y="3373120"/>
        <a:ext cx="2385851" cy="1408853"/>
      </dsp:txXfrm>
    </dsp:sp>
    <dsp:sp modelId="{53BA38D8-86F6-4F81-8E41-222456CFD116}">
      <dsp:nvSpPr>
        <dsp:cNvPr id="0" name=""/>
        <dsp:cNvSpPr/>
      </dsp:nvSpPr>
      <dsp:spPr>
        <a:xfrm>
          <a:off x="1316508" y="501226"/>
          <a:ext cx="5297427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1884090" y="1395306"/>
        <a:ext cx="1797341" cy="1517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49CF7-4107-4205-8439-D543BE22F460}">
      <dsp:nvSpPr>
        <dsp:cNvPr id="0" name=""/>
        <dsp:cNvSpPr/>
      </dsp:nvSpPr>
      <dsp:spPr>
        <a:xfrm>
          <a:off x="956549" y="601109"/>
          <a:ext cx="6527698" cy="50514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 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/>
            <a:t>門徒</a:t>
          </a:r>
          <a:endParaRPr lang="en-US" sz="4300" kern="1200" dirty="0"/>
        </a:p>
      </dsp:txBody>
      <dsp:txXfrm>
        <a:off x="4505597" y="1533223"/>
        <a:ext cx="2214754" cy="1683820"/>
      </dsp:txXfrm>
    </dsp:sp>
    <dsp:sp modelId="{C6448212-5EED-41F4-9CCB-D51C645B2B60}">
      <dsp:nvSpPr>
        <dsp:cNvPr id="0" name=""/>
        <dsp:cNvSpPr/>
      </dsp:nvSpPr>
      <dsp:spPr>
        <a:xfrm>
          <a:off x="783119" y="564950"/>
          <a:ext cx="6815682" cy="503408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/>
            <a:t>神的兒女</a:t>
          </a:r>
          <a:endParaRPr lang="en-US" sz="4300" kern="1200" dirty="0"/>
        </a:p>
      </dsp:txBody>
      <dsp:txXfrm>
        <a:off x="2649318" y="3741217"/>
        <a:ext cx="3083284" cy="1558168"/>
      </dsp:txXfrm>
    </dsp:sp>
    <dsp:sp modelId="{53BA38D8-86F6-4F81-8E41-222456CFD116}">
      <dsp:nvSpPr>
        <dsp:cNvPr id="0" name=""/>
        <dsp:cNvSpPr/>
      </dsp:nvSpPr>
      <dsp:spPr>
        <a:xfrm>
          <a:off x="773016" y="556261"/>
          <a:ext cx="6835888" cy="50514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4300" kern="1200" dirty="0"/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/>
            <a:t>聖潔祭司</a:t>
          </a:r>
          <a:endParaRPr lang="en-US" sz="4300" kern="1200" dirty="0"/>
        </a:p>
      </dsp:txBody>
      <dsp:txXfrm>
        <a:off x="1505433" y="1548513"/>
        <a:ext cx="2319319" cy="1683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D2B33-D6E7-4A2B-8EBA-EFC271D0165B}">
      <dsp:nvSpPr>
        <dsp:cNvPr id="0" name=""/>
        <dsp:cNvSpPr/>
      </dsp:nvSpPr>
      <dsp:spPr>
        <a:xfrm>
          <a:off x="3289" y="533604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200000">
        <a:off x="-772252" y="1309145"/>
        <a:ext cx="1946767" cy="395684"/>
      </dsp:txXfrm>
    </dsp:sp>
    <dsp:sp modelId="{8FFFB09B-530D-4CF6-87E1-B27F36E727CD}">
      <dsp:nvSpPr>
        <dsp:cNvPr id="0" name=""/>
        <dsp:cNvSpPr/>
      </dsp:nvSpPr>
      <dsp:spPr>
        <a:xfrm>
          <a:off x="398973" y="533604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/>
            <a:t>認識</a:t>
          </a:r>
          <a:endParaRPr lang="en-US" sz="6500" kern="1200" dirty="0"/>
        </a:p>
      </dsp:txBody>
      <dsp:txXfrm>
        <a:off x="398973" y="533604"/>
        <a:ext cx="1473924" cy="2374106"/>
      </dsp:txXfrm>
    </dsp:sp>
    <dsp:sp modelId="{0CE8FC63-3F5A-4A94-80DA-2066C9F83E04}">
      <dsp:nvSpPr>
        <dsp:cNvPr id="0" name=""/>
        <dsp:cNvSpPr/>
      </dsp:nvSpPr>
      <dsp:spPr>
        <a:xfrm>
          <a:off x="2012989" y="512902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200000">
        <a:off x="1237448" y="1288443"/>
        <a:ext cx="1946767" cy="395684"/>
      </dsp:txXfrm>
    </dsp:sp>
    <dsp:sp modelId="{745144B2-FB7C-49B8-850D-C32EB1CB9EC9}">
      <dsp:nvSpPr>
        <dsp:cNvPr id="0" name=""/>
        <dsp:cNvSpPr/>
      </dsp:nvSpPr>
      <dsp:spPr>
        <a:xfrm rot="5400000">
          <a:off x="1886410" y="2420321"/>
          <a:ext cx="348874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77D37-7460-4053-91C0-F8898F5337F9}">
      <dsp:nvSpPr>
        <dsp:cNvPr id="0" name=""/>
        <dsp:cNvSpPr/>
      </dsp:nvSpPr>
      <dsp:spPr>
        <a:xfrm>
          <a:off x="2408674" y="512902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/>
            <a:t>學習</a:t>
          </a:r>
          <a:endParaRPr lang="en-US" sz="6500" kern="1200" dirty="0"/>
        </a:p>
      </dsp:txBody>
      <dsp:txXfrm>
        <a:off x="2408674" y="512902"/>
        <a:ext cx="1473924" cy="2374106"/>
      </dsp:txXfrm>
    </dsp:sp>
    <dsp:sp modelId="{68A3A19B-6460-4F9D-AE08-6DE270A92A9F}">
      <dsp:nvSpPr>
        <dsp:cNvPr id="0" name=""/>
        <dsp:cNvSpPr/>
      </dsp:nvSpPr>
      <dsp:spPr>
        <a:xfrm>
          <a:off x="4098622" y="533604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200000">
        <a:off x="3323081" y="1309145"/>
        <a:ext cx="1946767" cy="395684"/>
      </dsp:txXfrm>
    </dsp:sp>
    <dsp:sp modelId="{C6264AFD-4868-4EC8-A725-1B3E3F549362}">
      <dsp:nvSpPr>
        <dsp:cNvPr id="0" name=""/>
        <dsp:cNvSpPr/>
      </dsp:nvSpPr>
      <dsp:spPr>
        <a:xfrm rot="5400000">
          <a:off x="3934077" y="2420321"/>
          <a:ext cx="348874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F3772-92D0-44AC-BCFA-A9359E358CE0}">
      <dsp:nvSpPr>
        <dsp:cNvPr id="0" name=""/>
        <dsp:cNvSpPr/>
      </dsp:nvSpPr>
      <dsp:spPr>
        <a:xfrm>
          <a:off x="4494306" y="533604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/>
            <a:t>順服</a:t>
          </a:r>
          <a:endParaRPr lang="en-US" sz="6500" kern="1200" dirty="0"/>
        </a:p>
      </dsp:txBody>
      <dsp:txXfrm>
        <a:off x="4494306" y="533604"/>
        <a:ext cx="1473924" cy="2374106"/>
      </dsp:txXfrm>
    </dsp:sp>
    <dsp:sp modelId="{AFD90517-B3D2-4101-A795-13FE3D023421}">
      <dsp:nvSpPr>
        <dsp:cNvPr id="0" name=""/>
        <dsp:cNvSpPr/>
      </dsp:nvSpPr>
      <dsp:spPr>
        <a:xfrm>
          <a:off x="6146289" y="533604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6200000">
        <a:off x="5370747" y="1309145"/>
        <a:ext cx="1946767" cy="395684"/>
      </dsp:txXfrm>
    </dsp:sp>
    <dsp:sp modelId="{53754349-8C44-4258-89E6-4E8A8A9E8E15}">
      <dsp:nvSpPr>
        <dsp:cNvPr id="0" name=""/>
        <dsp:cNvSpPr/>
      </dsp:nvSpPr>
      <dsp:spPr>
        <a:xfrm rot="5400000">
          <a:off x="5981744" y="2420321"/>
          <a:ext cx="348874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2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69DC-406E-4BE7-8689-E38F35858FB5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CC4C2BD-4596-429E-BC5E-E76818CFB1AF}"/>
              </a:ext>
            </a:extLst>
          </p:cNvPr>
          <p:cNvSpPr txBox="1">
            <a:spLocks/>
          </p:cNvSpPr>
          <p:nvPr/>
        </p:nvSpPr>
        <p:spPr>
          <a:xfrm>
            <a:off x="1711635" y="753116"/>
            <a:ext cx="8169007" cy="103588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8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使萬民作主的門徒</a:t>
            </a:r>
            <a:endParaRPr lang="en-US" altLang="zh-TW" sz="8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26DBEF45-4517-49A6-B665-643EDA41B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520" y="1873549"/>
            <a:ext cx="2640959" cy="465444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齊一仁 牧師</a:t>
            </a: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9018C-48E8-4314-9A16-8868BFD0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522" y="2457638"/>
            <a:ext cx="4643120" cy="4400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65997-C9F5-4D82-9D3B-2F76BAA64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89" b="8211"/>
          <a:stretch/>
        </p:blipFill>
        <p:spPr>
          <a:xfrm>
            <a:off x="9773920" y="2457638"/>
            <a:ext cx="2418080" cy="4400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F9E94-892A-4F49-A3E8-5837E409E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57638"/>
            <a:ext cx="6772275" cy="44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4996873"/>
            <a:ext cx="8488219" cy="173643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324793" y="1948873"/>
            <a:ext cx="7440813" cy="45719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使萬民作我的門徒</a:t>
            </a:r>
            <a:endParaRPr lang="en-US" altLang="zh-TW" dirty="0">
              <a:solidFill>
                <a:prstClr val="white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  <a:p>
            <a:pPr>
              <a:defRPr/>
            </a:pPr>
            <a:endParaRPr lang="en-US" altLang="zh-TW" sz="4800" b="1" dirty="0">
              <a:solidFill>
                <a:prstClr val="white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  <a:p>
            <a:pPr>
              <a:defRPr/>
            </a:pPr>
            <a:r>
              <a:rPr lang="en-US" altLang="zh-TW" sz="4800" dirty="0">
                <a:solidFill>
                  <a:prstClr val="white"/>
                </a:solidFill>
                <a:latin typeface="Century Gothic" panose="020B0502020202020204" pitchFamily="34" charset="0"/>
                <a:ea typeface="DFPFangSongW6-B5" panose="02020600000000000000" pitchFamily="18" charset="-120"/>
              </a:rPr>
              <a:t>Zero Hunger</a:t>
            </a:r>
          </a:p>
          <a:p>
            <a:pPr>
              <a:defRPr/>
            </a:pPr>
            <a:r>
              <a:rPr lang="en-US" altLang="zh-TW" sz="4800" dirty="0">
                <a:solidFill>
                  <a:prstClr val="white"/>
                </a:solidFill>
                <a:latin typeface="Century Gothic" panose="020B0502020202020204" pitchFamily="34" charset="0"/>
                <a:ea typeface="DFPFangSongW6-B5" panose="02020600000000000000" pitchFamily="18" charset="-120"/>
              </a:rPr>
              <a:t>Zero Loneliness</a:t>
            </a:r>
          </a:p>
          <a:p>
            <a:pPr>
              <a:defRPr/>
            </a:pPr>
            <a:r>
              <a:rPr lang="en-US" altLang="zh-TW" sz="4800" dirty="0">
                <a:solidFill>
                  <a:prstClr val="white"/>
                </a:solidFill>
                <a:latin typeface="Century Gothic" panose="020B0502020202020204" pitchFamily="34" charset="0"/>
                <a:ea typeface="DFPFangSongW6-B5" panose="02020600000000000000" pitchFamily="18" charset="-120"/>
              </a:rPr>
              <a:t>Zero Worry</a:t>
            </a:r>
          </a:p>
          <a:p>
            <a:pPr algn="l">
              <a:defRPr/>
            </a:pPr>
            <a:endParaRPr lang="en-US" sz="48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28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600363" y="2626360"/>
            <a:ext cx="10991273" cy="128523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第二個重要性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 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這是人類的需要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64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神的國度不是</a:t>
            </a:r>
            <a:endParaRPr lang="en-US" altLang="zh-TW" sz="6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地上的國度</a:t>
            </a:r>
            <a:endParaRPr lang="en-US" altLang="zh-TW" sz="6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056640" y="1371600"/>
            <a:ext cx="10467571" cy="21335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第二個重要性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 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這是人類的需要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610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209" y="2797045"/>
            <a:ext cx="10932160" cy="3472873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現在，復活的主，耶穌基督，已經站在加利利的山上，站在門徒的面前了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這代表，整個宇宙的中心，不是你，也不是我，乃是主耶穌基督。整個世界存在的目的是建立一個以基督為首的國度，這個國度乃由耶穌基督親自來統治！親自來掌管！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057132" y="1066957"/>
            <a:ext cx="10168313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第二個重要性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 </a:t>
            </a: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這是人類的需要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278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170" y="3192971"/>
            <a:ext cx="9985432" cy="3136709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神的國度並非每一個人可以進入的，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乃是真心相信耶穌是神兒子並接受祂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為人釘死十架，罪得赦免的人，這樣的人才得進入。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41366" y="1371601"/>
            <a:ext cx="9985433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第二個重要性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 </a:t>
            </a: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這是人類的需要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7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673" y="2938971"/>
            <a:ext cx="6391563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7833361" y="3226542"/>
            <a:ext cx="3637280" cy="91929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800" dirty="0">
                <a:solidFill>
                  <a:srgbClr val="FFFF00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母親節的噩耗</a:t>
            </a:r>
            <a:endParaRPr lang="en-US" sz="48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9" y="1943516"/>
            <a:ext cx="6544042" cy="43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5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1958550"/>
            <a:ext cx="10231120" cy="4411769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今天在疫情持續的情況之下，原本美國社會裏就有許多人承受著各種精神上的折磨，原本美國社會中就有因為年輕人延遲結婚，家庭關係不穩定，工作上人際關係疏離等原因，造成的孤單，憂鬱，與焦慮的情況。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34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611" y="2116011"/>
            <a:ext cx="9628909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現在更因為疫情的持續，造成人與人之間更大的疏離，孤單的問題比以前更加嚴重。許多人不知道神的愛，心中沒有平安，何等難過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zh-TW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34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41366" y="2153920"/>
            <a:ext cx="10219113" cy="309879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主耶穌說，”我來本不是召義人，乃是召罪人。”</a:t>
            </a:r>
            <a:endParaRPr lang="en-US" altLang="zh-TW" sz="5400" dirty="0">
              <a:solidFill>
                <a:prstClr val="white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  <a:p>
            <a:pPr algn="l">
              <a:defRPr/>
            </a:pPr>
            <a:endParaRPr lang="en-US" altLang="zh-TW" sz="5400" dirty="0">
              <a:solidFill>
                <a:prstClr val="white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  <a:p>
            <a:pPr algn="l">
              <a:defRPr/>
            </a:pP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(</a:t>
            </a: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太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9:13)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06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359" y="2938971"/>
            <a:ext cx="8949113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還有人活著嗎？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還有人要上船麼？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有人要回家麼？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262909" y="1828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主耶穌說，”我來本不是召義人，乃是召罪人。”</a:t>
            </a:r>
            <a:r>
              <a:rPr lang="en-US" altLang="zh-TW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(</a:t>
            </a: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太</a:t>
            </a:r>
            <a:r>
              <a:rPr lang="en-US" altLang="zh-TW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9:13)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7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298" y="1591876"/>
            <a:ext cx="8894619" cy="4331853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這是主耶穌在地上最榮耀的時刻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685800" lvl="1" indent="-6858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685800" lvl="1" indent="-6858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主耶穌成就了人類歷史上，無人能夠完成的任務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685800" lvl="1" indent="-6858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他將自己的百姓從罪惡裏救出來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1:21)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3320678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r>
              <a:rPr lang="zh-TW" altLang="en-US" sz="5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經文場景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819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184132" y="1849099"/>
            <a:ext cx="9914313" cy="292608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第三個重要性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領人作門徒的行動是一個不能停止的命令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715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960" y="2019068"/>
            <a:ext cx="9212350" cy="858982"/>
          </a:xfrm>
        </p:spPr>
        <p:txBody>
          <a:bodyPr>
            <a:noAutofit/>
          </a:bodyPr>
          <a:lstStyle/>
          <a:p>
            <a:pPr marL="0" lvl="1">
              <a:spcBef>
                <a:spcPts val="10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使萬民作主門徒的重要性</a:t>
            </a:r>
            <a:endParaRPr lang="en-US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711960" y="3165301"/>
            <a:ext cx="9654770" cy="33066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人有異象就有方向</a:t>
            </a:r>
            <a:endParaRPr lang="en-US" altLang="zh-TW" sz="5400" dirty="0">
              <a:solidFill>
                <a:prstClr val="white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這是人類的需要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領人作門徒的行動是一個不能停止的命令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41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3651" y="3548258"/>
            <a:ext cx="8488219" cy="2161349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自己作門徒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155767" y="2102493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72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如何完成主的大使命</a:t>
            </a:r>
            <a:endParaRPr lang="en-US" sz="72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4181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865746" y="303784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到底甚麼是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“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作門徒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”?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023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56856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5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44588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600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9812903"/>
              </p:ext>
            </p:extLst>
          </p:nvPr>
        </p:nvGraphicFramePr>
        <p:xfrm>
          <a:off x="2032000" y="719666"/>
          <a:ext cx="8488218" cy="601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30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438" y="1983238"/>
            <a:ext cx="10429702" cy="421639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先從舊約猶太人的傳統來看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門徒比較是”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非正式的師傅與門徒的關係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”。例如，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父親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教導孩子學習某種技能，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老長老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帶著新進長老在城門口學習判斷以色列人的事務，或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熟練的文士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教導新的文士抄寫書卷</a:t>
            </a:r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936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6" y="1320800"/>
            <a:ext cx="9690793" cy="361695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我們可以稱此為”生命影響生命的門徒學習方式”。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61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1433444"/>
            <a:ext cx="11054079" cy="5013538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從古希臘羅馬的背景中，可以看見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“門徒’，就是</a:t>
            </a: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學習者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(Learner)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，或</a:t>
            </a: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跟隨者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(Adherent)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，這些學生或跟隨某一位偉大的哲學家，例如門徒向柏拉圖，或亞里斯多德學習，或是向某位宗教家學習。這就很像東方的孔老夫子的學生向孔子學習一樣。這東西方的門徒都有一個共同的特點，那就是”</a:t>
            </a: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對老師的景仰，與強烈的學習動機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997527" y="597917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93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457" y="1413164"/>
            <a:ext cx="9370503" cy="5320145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在這個最榮耀的時刻，主耶穌站在加利利的山上，交付給門徒最重要的使命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</a:p>
          <a:p>
            <a:pPr marL="685800" lvl="1" indent="-6858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一般稱這個使命為”大使命” </a:t>
            </a:r>
            <a:r>
              <a:rPr 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The Great Commission</a:t>
            </a:r>
          </a:p>
          <a:p>
            <a:pPr marL="685800" lvl="1" indent="-6858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你們要去，使萬民作我的門徒” 太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28:19</a:t>
            </a: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93507" y="2036343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89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658" y="2043682"/>
            <a:ext cx="9523615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所以，從猶太人的背景與希臘羅馬的背景來看，”作門徒”的定義乃是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出於對老師的景仰，帶著強烈的學習動機，以生命影響生命的學習方式，來向一位老師學習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39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6" y="1320800"/>
            <a:ext cx="9985433" cy="395224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作主耶穌的門徒，就是更高層次的學習了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! 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08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681" y="2938971"/>
            <a:ext cx="10251440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主的門徒應當懷著對主的敬畏與愛慕，帶著強烈的學習動機，願意讓耶穌的生命完完全全的影響自己的生命。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566487" y="1330960"/>
            <a:ext cx="8423564" cy="20015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作主耶穌的門徒，就是更高層次的學習了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! 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5476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914699" y="2059687"/>
            <a:ext cx="8374611" cy="347750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作主門徒的兩個特點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 </a:t>
            </a:r>
          </a:p>
          <a:p>
            <a:pPr algn="l">
              <a:defRPr/>
            </a:pPr>
            <a:endParaRPr lang="en-US" altLang="zh-TW" sz="4500" dirty="0">
              <a:solidFill>
                <a:prstClr val="white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  <a:p>
            <a:pPr algn="l">
              <a:defRPr/>
            </a:pPr>
            <a:r>
              <a:rPr lang="zh-TW" altLang="en-US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首先是學耶穌的人，</a:t>
            </a:r>
            <a:endParaRPr lang="en-US" altLang="zh-TW" sz="4800" dirty="0">
              <a:solidFill>
                <a:prstClr val="white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  <a:p>
            <a:pPr algn="l">
              <a:defRPr/>
            </a:pPr>
            <a:r>
              <a:rPr lang="zh-TW" altLang="en-US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其次，是飢渴學習的人。</a:t>
            </a:r>
            <a:endParaRPr lang="en-US" sz="48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5206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444566" y="3220720"/>
            <a:ext cx="9355513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第一點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門徒是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“</a:t>
            </a: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學耶穌的人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”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1548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911003" y="1743370"/>
            <a:ext cx="8369993" cy="11956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第一點</a:t>
            </a:r>
            <a:r>
              <a:rPr lang="en-US" altLang="zh-TW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r>
              <a:rPr lang="zh-TW" altLang="en-US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門徒是</a:t>
            </a:r>
            <a:r>
              <a:rPr lang="en-US" altLang="zh-TW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“</a:t>
            </a:r>
            <a:r>
              <a:rPr lang="zh-TW" altLang="en-US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學耶穌的人</a:t>
            </a:r>
            <a:r>
              <a:rPr lang="en-US" altLang="zh-TW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”</a:t>
            </a:r>
            <a:endParaRPr lang="en-US" sz="48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6866706"/>
              </p:ext>
            </p:extLst>
          </p:nvPr>
        </p:nvGraphicFramePr>
        <p:xfrm>
          <a:off x="2032000" y="2697018"/>
          <a:ext cx="8128000" cy="344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66544" y="3371273"/>
            <a:ext cx="960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chemeClr val="bg1"/>
                </a:solidFill>
              </a:rPr>
              <a:t>效</a:t>
            </a:r>
            <a:endParaRPr lang="en-US" altLang="zh-TW" sz="6000" dirty="0">
              <a:solidFill>
                <a:schemeClr val="bg1"/>
              </a:solidFill>
            </a:endParaRPr>
          </a:p>
          <a:p>
            <a:r>
              <a:rPr lang="zh-TW" altLang="en-US" sz="6000" dirty="0">
                <a:solidFill>
                  <a:schemeClr val="bg1"/>
                </a:solidFill>
              </a:rPr>
              <a:t>法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3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651" y="2424506"/>
            <a:ext cx="9750829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門徒天天的學耶穌，希望基督的生命樣式成形在門徒的身上， 以至於門徒自己也活出主的柔和謙卑，主的愛心憐憫，主的捨己為人，以至於門徒成為”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小基督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716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79" y="2380171"/>
            <a:ext cx="8488219" cy="3014789"/>
          </a:xfrm>
        </p:spPr>
        <p:txBody>
          <a:bodyPr>
            <a:noAutofit/>
          </a:bodyPr>
          <a:lstStyle/>
          <a:p>
            <a:pPr algn="l"/>
            <a:r>
              <a:rPr lang="en-US" altLang="zh-TW" sz="48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C. S. Lewis 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”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今天，若是教會所有聚會，活動，甚至宣教，若是不能使人成為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小基督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，那教會的門徒訓練就失敗了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!”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504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727" y="3345058"/>
            <a:ext cx="10647680" cy="2364549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飢渴慕義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的人有福了，因為他們必得飽足。”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5:6) 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219455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第二點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作主門徒是一個飢渴學習的人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86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51" y="1754636"/>
            <a:ext cx="5209453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256" y="1721947"/>
            <a:ext cx="8488219" cy="4331854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這個大使命的內容包括兩件事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第一件事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自己作主門徒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第二件事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 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93507" y="2036343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761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358967" y="326136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72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沒有手機的生活</a:t>
            </a:r>
            <a:r>
              <a:rPr lang="en-US" altLang="zh-TW" sz="72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?!!!</a:t>
            </a:r>
            <a:endParaRPr lang="en-US" sz="72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9628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62744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沒有手機的生活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?!!!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779"/>
          <a:stretch/>
        </p:blipFill>
        <p:spPr>
          <a:xfrm>
            <a:off x="2437507" y="2766565"/>
            <a:ext cx="7407564" cy="39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56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" y="1470388"/>
            <a:ext cx="11257279" cy="4939647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請問自從三月疫情發生後到現在，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你有幾次感到對耶穌非常的飢渴，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希望更多認識耶穌，更多順服耶穌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有人告訴我，這段日子不能專心的渴慕耶穌，因為眼睛被工作，被微信，被追劇，被股票，被選舉，給吸引去了，。。。以至於渴慕學耶穌的飢渴被沖淡了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zh-TW" altLang="en-US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2329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491" y="1396497"/>
            <a:ext cx="8897389" cy="5022775"/>
          </a:xfrm>
        </p:spPr>
        <p:txBody>
          <a:bodyPr>
            <a:noAutofit/>
          </a:bodyPr>
          <a:lstStyle/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親愛的弟兄姊妹，作主門徒第一重要的就是有屬靈的飢餓感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因為，門徒越飢餓的渴慕學耶穌，主的靈就越多的充滿你。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3244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1667762"/>
            <a:ext cx="11064240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當主的門徒停止渴慕學耶穌的那一刻，他就停止作門徒了，他就變成正在枯萎的門徒了。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我們應當常常為自己禱告，”神啊，我的心切慕你， 如鹿切慕溪水。” 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42:1)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 如嬰孩渴慕奶水。主要我要更大更多的渴慕你。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256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3278909"/>
            <a:ext cx="8488219" cy="345440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自己作門徒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 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學耶穌的人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   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飢渴學習的人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884218" y="161544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如何完成主的大使命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1584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3278909"/>
            <a:ext cx="8488219" cy="34544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bg2">
                    <a:lumMod val="9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4000" dirty="0">
                <a:solidFill>
                  <a:schemeClr val="bg2">
                    <a:lumMod val="9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bg2">
                    <a:lumMod val="9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自己作門徒</a:t>
            </a:r>
            <a:endParaRPr lang="en-US" altLang="zh-TW" sz="4000" dirty="0">
              <a:solidFill>
                <a:schemeClr val="bg2">
                  <a:lumMod val="9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000" dirty="0">
                <a:solidFill>
                  <a:schemeClr val="bg2">
                    <a:lumMod val="9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  </a:t>
            </a:r>
            <a:r>
              <a:rPr lang="zh-TW" altLang="en-US" sz="4000" dirty="0">
                <a:solidFill>
                  <a:schemeClr val="bg2">
                    <a:lumMod val="9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學耶穌的人</a:t>
            </a:r>
            <a:endParaRPr lang="en-US" altLang="zh-TW" sz="4000" dirty="0">
              <a:solidFill>
                <a:schemeClr val="bg2">
                  <a:lumMod val="9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000" dirty="0">
                <a:solidFill>
                  <a:schemeClr val="bg2">
                    <a:lumMod val="9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    </a:t>
            </a:r>
            <a:r>
              <a:rPr lang="zh-TW" altLang="en-US" sz="4000" dirty="0">
                <a:solidFill>
                  <a:schemeClr val="bg2">
                    <a:lumMod val="9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飢渴學習的人</a:t>
            </a:r>
            <a:endParaRPr lang="en-US" altLang="zh-TW" sz="4800" dirty="0">
              <a:solidFill>
                <a:schemeClr val="bg2">
                  <a:lumMod val="9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</a:t>
            </a:r>
            <a:endParaRPr lang="en-US" altLang="zh-TW" sz="5400" dirty="0">
              <a:solidFill>
                <a:srgbClr val="00B0F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663767" y="163576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如何完成主的大使命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5689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34" y="2871230"/>
            <a:ext cx="11610110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第一個階段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“: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從不信到相信。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4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28:19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…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奉父、子、聖靈的名給他們施洗。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第二階段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養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“: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從相信到成為小基督。</a:t>
            </a: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4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28:20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凡我所吩咐你們的，都教訓他們遵守，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581890" y="1320800"/>
            <a:ext cx="11132589" cy="13780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如何完成大使命的第二點</a:t>
            </a:r>
            <a:r>
              <a:rPr lang="en-US" altLang="zh-TW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  <a:r>
              <a:rPr lang="zh-TW" altLang="en-US" sz="48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生養門徒</a:t>
            </a:r>
            <a:endParaRPr lang="en-US" sz="48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6319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680" y="1756717"/>
            <a:ext cx="10850880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生養門徒就是把一個人放在心上。好像生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一個孩子，要生也要養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領人作門徒也是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一樣，要先生出新生命來，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當然，非自己能生，乃從聖靈生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，再漸漸養大。所以，通長培育一個門徒是需要兩年到三年的時間。目標是使他成為學耶穌，並且能夠生養門徒的門徒。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8644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331" y="2043682"/>
            <a:ext cx="8488219" cy="3794338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請問你去生養門徒與你的學歷，背景，性別，年齡，收入，種族有關嗎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6000" dirty="0">
                <a:solidFill>
                  <a:schemeClr val="bg1"/>
                </a:solidFill>
                <a:ea typeface="DFKai-SB" panose="03000509000000000000" pitchFamily="65" charset="-120"/>
              </a:rPr>
              <a:t>                 </a:t>
            </a:r>
            <a:r>
              <a:rPr lang="en-US" altLang="zh-TW" sz="6000" dirty="0">
                <a:solidFill>
                  <a:schemeClr val="bg1"/>
                </a:solidFill>
                <a:ea typeface="DFKai-SB" panose="03000509000000000000" pitchFamily="65" charset="-120"/>
              </a:rPr>
              <a:t>NO!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586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585" y="4249651"/>
            <a:ext cx="9337965" cy="1257069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第一個重要性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人有異象就有方向</a:t>
            </a: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526771" y="1828526"/>
            <a:ext cx="9598429" cy="150118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為什麼”使萬民作主的門徒”這麼重要</a:t>
            </a:r>
            <a:r>
              <a:rPr lang="en-US" altLang="zh-TW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? </a:t>
            </a: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有三個原因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5634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79" y="2194267"/>
            <a:ext cx="8488219" cy="3794338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請問生養門徒需要神學院畢業嗎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           </a:t>
            </a:r>
            <a:r>
              <a:rPr lang="en-US" altLang="zh-TW" sz="48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NO!</a:t>
            </a:r>
            <a:endParaRPr lang="en-US" altLang="zh-TW" sz="3600" dirty="0">
              <a:solidFill>
                <a:schemeClr val="bg1"/>
              </a:solidFill>
              <a:latin typeface="Calibri" panose="020F0502020204030204" pitchFamily="34" charset="0"/>
              <a:ea typeface="DFKai-SB" panose="03000509000000000000" pitchFamily="65" charset="-120"/>
              <a:cs typeface="Calibri" panose="020F0502020204030204" pitchFamily="34" charset="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597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171" y="2194267"/>
            <a:ext cx="8488219" cy="3794338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生養門徒是否需要是擔任主席，輔導，執事，長老，等教會的同工才能作的事嗎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           </a:t>
            </a:r>
            <a:r>
              <a:rPr lang="en-US" altLang="zh-TW" sz="44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NO! </a:t>
            </a:r>
            <a:endParaRPr lang="en-US" altLang="zh-TW" sz="3600" dirty="0">
              <a:solidFill>
                <a:schemeClr val="bg1"/>
              </a:solidFill>
              <a:latin typeface="Calibri" panose="020F0502020204030204" pitchFamily="34" charset="0"/>
              <a:ea typeface="DFKai-SB" panose="03000509000000000000" pitchFamily="65" charset="-120"/>
              <a:cs typeface="Calibri" panose="020F0502020204030204" pitchFamily="34" charset="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278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890" y="2194267"/>
            <a:ext cx="8488219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主耶穌很清楚的說，”</a:t>
            </a:r>
            <a:r>
              <a:rPr lang="zh-TW" altLang="en-US" sz="5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你們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”要去，你們就是指</a:t>
            </a:r>
            <a:r>
              <a:rPr lang="zh-TW" altLang="en-US" sz="5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所有的基督徒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，這是主耶穌給每個基督徒的使命。</a:t>
            </a:r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01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344" y="1667762"/>
            <a:ext cx="9906000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那我們生養的對象是誰呢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algn="l"/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當然你最優先要花時間生養的門徒就是你的配偶，你的孩子，你的親人，然後是你周圍的人，然後是你微信上的朋友，並且留意神常把對神飢渴的人帶到你周圍。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381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79" y="1793662"/>
            <a:ext cx="8488219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生養門徒的要求是甚麼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最重要的就是愛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因為我們對耶穌的愛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057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571" y="2043682"/>
            <a:ext cx="8488219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當你因為愛主耶穌，開始順服主耶穌的命令去生養門徒的時候，你將會發現主耶穌給你的任務不是一個重擔，而是你人生中最值得你投入的事業，最能帶給你心裡的滿足的祝福。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1220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963" y="1756717"/>
            <a:ext cx="8488219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到底在生養門徒時發生了甚麼好事情呢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第一件好事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生養門徒是最能挑戰自己生命改變的任務。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337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79" y="2542731"/>
            <a:ext cx="8488219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生養門徒是先革自己的命。</a:t>
            </a:r>
          </a:p>
          <a:p>
            <a:pPr algn="l"/>
            <a:endParaRPr lang="en-US" altLang="zh-TW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”剝皮的工作”，把自己剝層皮的工作。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5046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938971"/>
            <a:ext cx="8488219" cy="3794338"/>
          </a:xfrm>
        </p:spPr>
        <p:txBody>
          <a:bodyPr>
            <a:noAutofit/>
          </a:bodyPr>
          <a:lstStyle/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1948874"/>
            <a:ext cx="7684654" cy="43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199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179" y="2085246"/>
            <a:ext cx="8488219" cy="2687507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大使命其實是一個挑戰你自己不斷成長的命令。因為，你必須自己先作主門徒的才能去領人作門徒。你要使別人的靈命成長，你自己先要作一個不斷成長的人。</a:t>
            </a:r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</a:t>
            </a:r>
            <a:r>
              <a:rPr lang="en-US" altLang="zh-TW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endParaRPr lang="zh-TW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403928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88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" y="1954415"/>
            <a:ext cx="10688319" cy="4331854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諾貝爾和平獎</a:t>
            </a:r>
            <a:endParaRPr lang="en-US" altLang="zh-TW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世界糧食計畫署</a:t>
            </a:r>
            <a:r>
              <a:rPr lang="en-US" altLang="zh-TW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</a:p>
          <a:p>
            <a:r>
              <a:rPr lang="en-US" altLang="zh-TW" sz="60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World Food Program (WFG)</a:t>
            </a:r>
            <a:endParaRPr lang="zh-TW" altLang="en-US" sz="6000" dirty="0">
              <a:solidFill>
                <a:schemeClr val="bg1"/>
              </a:solidFill>
              <a:latin typeface="Calibri" panose="020F0502020204030204" pitchFamily="34" charset="0"/>
              <a:ea typeface="DFKai-SB" panose="03000509000000000000" pitchFamily="65" charset="-120"/>
              <a:cs typeface="Calibri" panose="020F0502020204030204" pitchFamily="34" charset="0"/>
            </a:endParaRPr>
          </a:p>
          <a:p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993507" y="2036343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9185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169" y="2021840"/>
            <a:ext cx="10556240" cy="451103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只有嚐過永生的滋味的，才能告訴沒有嚐過的人，永生是甚麼滋味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只有擁有好的生命品格的，才能傳遞好的生命品格給沒有的人。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只有正在跟隨耶穌的門徒，才能示範門徒如何來跟隨耶穌。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403928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274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683" y="2194267"/>
            <a:ext cx="9934633" cy="3794338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沒有人能給予別人自己沒有的東西。但是，你若不斷的追求耶穌的同在時，你就能與別人分享主的豐盛。你要不斷的活在神的祝福中，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他必使你超乎天下萬民之上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!" 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3256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361" y="1915269"/>
            <a:ext cx="11094720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如果你說，我要怎樣在教會中，找到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一個使我靈命可以不斷成長的方法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答案是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a)	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去生養一兩位門徒。</a:t>
            </a: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b)	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從事門訓多年的歐格理牧師無論多忙，總是保持自己正在生養一兩個門徒。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54287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345" y="1472237"/>
            <a:ext cx="9273310" cy="4468592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到底在生養門徒時發生了甚麼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好事情呢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algn="l"/>
            <a:endParaRPr lang="en-US" altLang="zh-TW" sz="1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第一件好事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生養門徒是最能挑戰自己生命改變的任務。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第二件好事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生養門徒其實是使別人成長，使人成功，使別人多結果子的服事。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5430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742" y="1716077"/>
            <a:ext cx="10997737" cy="4468592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到底在生養門徒時發生了甚麼好事情呢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algn="l"/>
            <a:endParaRPr lang="en-US" altLang="zh-TW" sz="1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第一件好事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生養門徒是最能挑戰自己生命改變的任務。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第二件好事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生養門徒其實是使別人成長，使人成功，使別人多結果子的服事。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第三件好事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生養門徒讓你的時間能用在最重要的事情上。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6701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1" y="1821371"/>
            <a:ext cx="9428480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若是有人問你在教會的事奉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你若回答，我的服事是帶領人作門徒。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作門訓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!)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，那你不是不務正業呢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不是的，正好相反，你是正在作教會裏最重要的服事。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3041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45" y="1941443"/>
            <a:ext cx="9411855" cy="3794338"/>
          </a:xfrm>
        </p:spPr>
        <p:txBody>
          <a:bodyPr>
            <a:noAutofit/>
          </a:bodyPr>
          <a:lstStyle/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要讓最重要的成為最重要的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，否則，次要的事就會取代他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!"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，這雖然是很簡單的道理，但是，我們很容易忘掉我們最重要的大使命。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9395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640" y="2072639"/>
            <a:ext cx="10393680" cy="4300451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我是非常感動主耶穌的榜樣，主耶穌看重的是一個一個的個人，主耶穌願意花時間在幾個人身上，主耶穌要告訴我們的是每一個人，都值得有人去愛他，去認識他，去勸導他，去與他一起成長。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562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206756"/>
            <a:ext cx="10393680" cy="3769359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今天，主耶穌的心是希望世上的每一個人都有一兩位小基督來愛他，也希望每一個小基督都去花時間去愛周圍的少數人。使這個世界上再也沒有一個孤單的人。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93899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2649873"/>
            <a:ext cx="11064240" cy="2480928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年底的福音季節到了，雖然現在疫情下要去接觸尋找慕道友很困難，但是，我們還是應該去嘗試。</a:t>
            </a: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530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893446" y="2574822"/>
            <a:ext cx="6103385" cy="130629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r>
              <a:rPr lang="en-US" altLang="zh-TW" sz="8500" dirty="0">
                <a:solidFill>
                  <a:prstClr val="white"/>
                </a:solidFill>
                <a:latin typeface="+mn-lt"/>
                <a:ea typeface="DFPFangSongW6-B5" panose="02020600000000000000" pitchFamily="18" charset="-120"/>
              </a:rPr>
              <a:t>Zero Hunger</a:t>
            </a:r>
            <a:endParaRPr lang="en-US" sz="8500" dirty="0">
              <a:solidFill>
                <a:srgbClr val="FFFF00"/>
              </a:solidFill>
              <a:latin typeface="+mn-lt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730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" y="1860372"/>
            <a:ext cx="11064240" cy="39947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會為各團契預備了兩次福音性聚會材料，希望各團契從十一月到明年二月，能安排兩次團契的福音聚會，並召集自己團契的基督徒一起來禱告，一起來動員邀請慕道友來認識主耶穌。相信一定很困難，但是讓我們一起來嘗試。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03281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673" y="2043682"/>
            <a:ext cx="8488219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並且在兩次福音聚會之後，教會還預備了六課認識耶穌的生命影響生命的教材，鼓勵你明年能邀請一位慕道友幫助他成為主的門徒，使你有機會實踐生養門徒的使命。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99863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607" y="2043682"/>
            <a:ext cx="9639993" cy="3271521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如何完成主的大使命</a:t>
            </a:r>
            <a:endParaRPr lang="en-US" altLang="zh-TW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6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自己作主的門徒</a:t>
            </a: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學耶穌的人</a:t>
            </a:r>
          </a:p>
          <a:p>
            <a:pPr algn="l"/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飢渴學習的人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889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327" y="1320799"/>
            <a:ext cx="9639993" cy="5412509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如何完成主的大使命</a:t>
            </a:r>
          </a:p>
          <a:p>
            <a:pPr algn="l"/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生養門徒</a:t>
            </a: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改變自己生命的任務</a:t>
            </a: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在別人生命的成長中有份</a:t>
            </a:r>
          </a:p>
          <a:p>
            <a:pPr algn="l"/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時間用在最重要的事上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95037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345" y="3408367"/>
            <a:ext cx="8488219" cy="2770636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28:18 “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耶穌進前來，對他們說，天上地下</a:t>
            </a: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所有的權柄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，都賜給我了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，所以你們要去使萬民作我的門徒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967345" y="1941444"/>
            <a:ext cx="8423564" cy="99752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54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靠著主，你可以越給越多</a:t>
            </a:r>
            <a:endParaRPr lang="en-US" sz="54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24688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763" y="1701298"/>
            <a:ext cx="9701877" cy="3794338"/>
          </a:xfrm>
        </p:spPr>
        <p:txBody>
          <a:bodyPr>
            <a:no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當我們忠心的去執行大使命時，主耶穌應許我們，</a:t>
            </a:r>
            <a:r>
              <a:rPr lang="en-US" altLang="zh-TW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28:20b,”</a:t>
            </a:r>
            <a:r>
              <a:rPr lang="zh-TW" altLang="en-US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我就常與你們同在，直到世界的末了</a:t>
            </a:r>
            <a:r>
              <a:rPr lang="en-US" altLang="zh-TW" sz="48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。。。，大使命是一條帶著極大的福氣，可以經歷神的同在的命令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endParaRPr lang="zh-TW" altLang="en-US" sz="5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1275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920" y="2117857"/>
            <a:ext cx="10678160" cy="4274629"/>
          </a:xfrm>
        </p:spPr>
        <p:txBody>
          <a:bodyPr>
            <a:noAutofit/>
          </a:bodyPr>
          <a:lstStyle/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	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你要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大大的給，多多的給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!"</a:t>
            </a: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	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你要擴大你服事的疆界，起來帶領人成為主的門徒。</a:t>
            </a: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3.	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你在主裏面，是豐富的，是有能力的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4.	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對自己說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靠著主，我是豐富的，我是有能力的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3711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727" y="1905422"/>
            <a:ext cx="10017760" cy="4820498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更重的是，你的生命可以被神大大使用，主給你的任務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你接受了嗎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大使命是主給我們的異象，北堂的每位弟兄姐妹都要拿到這個異象，放在心裏。如果有人問你，你的人生使命，你要如何回答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                                   )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84943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60" y="1793662"/>
            <a:ext cx="10749280" cy="4662556"/>
          </a:xfrm>
        </p:spPr>
        <p:txBody>
          <a:bodyPr>
            <a:no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更重的是，你的生命可以被神大大使用，主給你的任務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你接受了嗎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大使命是主給我們的異象，北堂的每位弟兄姐妹都要拿到這個異象，放在心裏。如果有人問你，你的人生使命，你要如何回答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algn="l"/>
            <a:r>
              <a:rPr lang="en-US" altLang="zh-TW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完成大使命，自己作門徒並且生養門徒</a:t>
            </a:r>
            <a:r>
              <a:rPr lang="en-US" altLang="zh-TW" sz="44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320800"/>
            <a:ext cx="8423564" cy="144576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86313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1" y="2938971"/>
            <a:ext cx="11176000" cy="379433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I believe in you!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我相信你，所以，我把這任務給你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071418"/>
            <a:ext cx="8423564" cy="169514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主耶穌還透過這個大使命，告訴以下三句話</a:t>
            </a:r>
            <a:r>
              <a:rPr lang="en-US" altLang="zh-TW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228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2401455"/>
            <a:ext cx="8488219" cy="4331854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351280" y="1320800"/>
            <a:ext cx="9814559" cy="280415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箴言</a:t>
            </a: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29:18 “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沒有異象，</a:t>
            </a:r>
            <a:endParaRPr lang="en-US" altLang="zh-TW" dirty="0">
              <a:solidFill>
                <a:prstClr val="white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  <a:p>
            <a:pPr algn="l">
              <a:defRPr/>
            </a:pPr>
            <a:r>
              <a:rPr lang="en-US" altLang="zh-TW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              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民就放肆。” 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4012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1" y="2938971"/>
            <a:ext cx="11176000" cy="379433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I believe in you!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我相信你，所以，我把這任務給你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You are not alone!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當你出任務時，我一定與你同在，幫助你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071418"/>
            <a:ext cx="8423564" cy="169514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主耶穌還透過這個大使命，告訴以下三句話</a:t>
            </a:r>
            <a:r>
              <a:rPr lang="en-US" altLang="zh-TW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6647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1" y="2938971"/>
            <a:ext cx="11176000" cy="379433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4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I believe in you!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我相信你，所以，我把這任務給你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You are not alone!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當你出任務時，我一定與你同在，幫助你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DFKai-SB" panose="03000509000000000000" pitchFamily="65" charset="-120"/>
                <a:cs typeface="Calibri" panose="020F0502020204030204" pitchFamily="34" charset="0"/>
              </a:rPr>
              <a:t>It can be done!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你可以完成任務的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夢想會成真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你可以經歷這件事所將帶給你的喜樂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algn="l"/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1200727" y="1071418"/>
            <a:ext cx="8423564" cy="169514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主耶穌還透過這個大使命，告訴以下三句話</a:t>
            </a:r>
            <a:r>
              <a:rPr lang="en-US" altLang="zh-TW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410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4996873"/>
            <a:ext cx="8488219" cy="173643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41634" y="2597728"/>
            <a:ext cx="7207132" cy="166254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</a:t>
            </a:r>
            <a:r>
              <a:rPr lang="zh-TW" altLang="en-US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使萬民作我的門徒</a:t>
            </a:r>
            <a:endParaRPr lang="en-US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0732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21061</TotalTime>
  <Words>3920</Words>
  <Application>Microsoft Office PowerPoint</Application>
  <PresentationFormat>Widescreen</PresentationFormat>
  <Paragraphs>423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DFKai-SB</vt:lpstr>
      <vt:lpstr>DFPFangSongW6-B5</vt:lpstr>
      <vt:lpstr>新細明體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Matthews</dc:creator>
  <cp:lastModifiedBy>allen_chi</cp:lastModifiedBy>
  <cp:revision>86</cp:revision>
  <dcterms:created xsi:type="dcterms:W3CDTF">2020-03-11T14:22:44Z</dcterms:created>
  <dcterms:modified xsi:type="dcterms:W3CDTF">2020-10-11T12:46:33Z</dcterms:modified>
</cp:coreProperties>
</file>