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2" r:id="rId3"/>
  </p:sldMasterIdLst>
  <p:sldIdLst>
    <p:sldId id="297" r:id="rId4"/>
    <p:sldId id="257" r:id="rId5"/>
    <p:sldId id="354" r:id="rId6"/>
    <p:sldId id="356" r:id="rId7"/>
    <p:sldId id="357" r:id="rId8"/>
    <p:sldId id="358" r:id="rId9"/>
    <p:sldId id="362" r:id="rId10"/>
    <p:sldId id="361" r:id="rId11"/>
    <p:sldId id="360" r:id="rId12"/>
    <p:sldId id="359" r:id="rId13"/>
    <p:sldId id="366" r:id="rId14"/>
    <p:sldId id="365" r:id="rId15"/>
    <p:sldId id="364" r:id="rId16"/>
    <p:sldId id="370" r:id="rId17"/>
    <p:sldId id="363" r:id="rId18"/>
    <p:sldId id="369" r:id="rId19"/>
    <p:sldId id="375" r:id="rId20"/>
    <p:sldId id="374" r:id="rId21"/>
    <p:sldId id="367" r:id="rId22"/>
    <p:sldId id="372" r:id="rId23"/>
    <p:sldId id="371" r:id="rId24"/>
    <p:sldId id="420" r:id="rId25"/>
    <p:sldId id="379" r:id="rId26"/>
    <p:sldId id="378" r:id="rId27"/>
    <p:sldId id="380" r:id="rId28"/>
    <p:sldId id="377" r:id="rId29"/>
    <p:sldId id="384" r:id="rId30"/>
    <p:sldId id="383" r:id="rId31"/>
    <p:sldId id="376" r:id="rId32"/>
    <p:sldId id="386" r:id="rId33"/>
    <p:sldId id="385" r:id="rId34"/>
    <p:sldId id="382" r:id="rId35"/>
    <p:sldId id="390" r:id="rId36"/>
    <p:sldId id="388" r:id="rId37"/>
    <p:sldId id="387" r:id="rId38"/>
    <p:sldId id="394" r:id="rId39"/>
    <p:sldId id="395" r:id="rId40"/>
    <p:sldId id="393" r:id="rId41"/>
    <p:sldId id="392" r:id="rId42"/>
    <p:sldId id="400" r:id="rId43"/>
    <p:sldId id="399" r:id="rId44"/>
    <p:sldId id="421" r:id="rId45"/>
    <p:sldId id="398" r:id="rId46"/>
    <p:sldId id="397" r:id="rId47"/>
    <p:sldId id="396" r:id="rId48"/>
    <p:sldId id="405" r:id="rId49"/>
    <p:sldId id="406" r:id="rId50"/>
    <p:sldId id="407" r:id="rId51"/>
    <p:sldId id="404" r:id="rId52"/>
    <p:sldId id="409" r:id="rId53"/>
    <p:sldId id="408" r:id="rId54"/>
    <p:sldId id="403" r:id="rId55"/>
    <p:sldId id="410" r:id="rId56"/>
    <p:sldId id="422" r:id="rId57"/>
    <p:sldId id="402" r:id="rId58"/>
    <p:sldId id="412" r:id="rId59"/>
    <p:sldId id="411" r:id="rId60"/>
    <p:sldId id="414" r:id="rId61"/>
    <p:sldId id="413" r:id="rId62"/>
    <p:sldId id="416" r:id="rId63"/>
    <p:sldId id="417" r:id="rId64"/>
    <p:sldId id="415" r:id="rId65"/>
    <p:sldId id="299" r:id="rId66"/>
    <p:sldId id="419" r:id="rId67"/>
    <p:sldId id="418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7F930-8EC7-474D-8F88-8DEEFC96F9B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82415-BE6A-47BC-A86E-B812801079F5}">
      <dgm:prSet phldrT="[Text]"/>
      <dgm:spPr/>
      <dgm:t>
        <a:bodyPr/>
        <a:lstStyle/>
        <a:p>
          <a:r>
            <a:rPr lang="zh-TW" altLang="en-US" dirty="0"/>
            <a:t>你知</a:t>
          </a:r>
          <a:endParaRPr lang="en-US" altLang="zh-TW" dirty="0"/>
        </a:p>
        <a:p>
          <a:r>
            <a:rPr lang="zh-TW" altLang="en-US" dirty="0"/>
            <a:t>我知</a:t>
          </a:r>
          <a:endParaRPr lang="en-US" dirty="0"/>
        </a:p>
      </dgm:t>
    </dgm:pt>
    <dgm:pt modelId="{AB1BB966-EA9E-4F84-97AF-1482BAF2B2FC}" type="parTrans" cxnId="{AEAFD207-58C8-4DC9-8339-F2BD0D80A636}">
      <dgm:prSet/>
      <dgm:spPr/>
      <dgm:t>
        <a:bodyPr/>
        <a:lstStyle/>
        <a:p>
          <a:endParaRPr lang="en-US"/>
        </a:p>
      </dgm:t>
    </dgm:pt>
    <dgm:pt modelId="{B3A23296-38C7-4FFE-8FB4-C55B8474C36A}" type="sibTrans" cxnId="{AEAFD207-58C8-4DC9-8339-F2BD0D80A636}">
      <dgm:prSet/>
      <dgm:spPr/>
      <dgm:t>
        <a:bodyPr/>
        <a:lstStyle/>
        <a:p>
          <a:endParaRPr lang="en-US"/>
        </a:p>
      </dgm:t>
    </dgm:pt>
    <dgm:pt modelId="{404262EC-E23C-4E35-BF55-6A4902CD4618}">
      <dgm:prSet phldrT="[Text]"/>
      <dgm:spPr/>
      <dgm:t>
        <a:bodyPr/>
        <a:lstStyle/>
        <a:p>
          <a:r>
            <a:rPr lang="zh-TW" altLang="en-US" dirty="0">
              <a:solidFill>
                <a:schemeClr val="bg1"/>
              </a:solidFill>
            </a:rPr>
            <a:t>你不知</a:t>
          </a:r>
          <a:endParaRPr lang="en-US" altLang="zh-TW" dirty="0">
            <a:solidFill>
              <a:schemeClr val="bg1"/>
            </a:solidFill>
          </a:endParaRPr>
        </a:p>
        <a:p>
          <a:r>
            <a:rPr lang="zh-TW" altLang="en-US" dirty="0">
              <a:solidFill>
                <a:schemeClr val="bg1"/>
              </a:solidFill>
            </a:rPr>
            <a:t>我知</a:t>
          </a:r>
          <a:endParaRPr lang="en-US" dirty="0">
            <a:solidFill>
              <a:schemeClr val="bg1"/>
            </a:solidFill>
          </a:endParaRPr>
        </a:p>
      </dgm:t>
    </dgm:pt>
    <dgm:pt modelId="{5DEBD718-D1D8-416A-85F0-94B14329B8E3}" type="parTrans" cxnId="{F22510C0-203D-4EE1-8686-56101BB8698B}">
      <dgm:prSet/>
      <dgm:spPr/>
      <dgm:t>
        <a:bodyPr/>
        <a:lstStyle/>
        <a:p>
          <a:endParaRPr lang="en-US"/>
        </a:p>
      </dgm:t>
    </dgm:pt>
    <dgm:pt modelId="{903EEF6B-4933-4EB3-92EA-9F1E766F6488}" type="sibTrans" cxnId="{F22510C0-203D-4EE1-8686-56101BB8698B}">
      <dgm:prSet/>
      <dgm:spPr/>
      <dgm:t>
        <a:bodyPr/>
        <a:lstStyle/>
        <a:p>
          <a:endParaRPr lang="en-US"/>
        </a:p>
      </dgm:t>
    </dgm:pt>
    <dgm:pt modelId="{B9B1AC7F-86BF-4D58-8DA5-4C2D51526DDA}">
      <dgm:prSet phldrT="[Text]"/>
      <dgm:spPr/>
      <dgm:t>
        <a:bodyPr/>
        <a:lstStyle/>
        <a:p>
          <a:r>
            <a:rPr lang="zh-TW" altLang="en-US" dirty="0"/>
            <a:t>你知</a:t>
          </a:r>
          <a:endParaRPr lang="en-US" altLang="zh-TW" dirty="0"/>
        </a:p>
        <a:p>
          <a:r>
            <a:rPr lang="zh-TW" altLang="en-US" dirty="0"/>
            <a:t>我不知</a:t>
          </a:r>
          <a:endParaRPr lang="en-US" dirty="0"/>
        </a:p>
      </dgm:t>
    </dgm:pt>
    <dgm:pt modelId="{37A6CD92-62DD-4722-A791-89E20C4AA7D4}" type="parTrans" cxnId="{F9B48ECF-8618-4599-90D3-1FCC8CA96270}">
      <dgm:prSet/>
      <dgm:spPr/>
      <dgm:t>
        <a:bodyPr/>
        <a:lstStyle/>
        <a:p>
          <a:endParaRPr lang="en-US"/>
        </a:p>
      </dgm:t>
    </dgm:pt>
    <dgm:pt modelId="{2350A939-6C31-4A82-B7F5-FB8332C70537}" type="sibTrans" cxnId="{F9B48ECF-8618-4599-90D3-1FCC8CA96270}">
      <dgm:prSet/>
      <dgm:spPr/>
      <dgm:t>
        <a:bodyPr/>
        <a:lstStyle/>
        <a:p>
          <a:endParaRPr lang="en-US"/>
        </a:p>
      </dgm:t>
    </dgm:pt>
    <dgm:pt modelId="{9749312C-B43C-409C-A394-7F7C2423CA43}">
      <dgm:prSet phldrT="[Text]"/>
      <dgm:spPr/>
      <dgm:t>
        <a:bodyPr/>
        <a:lstStyle/>
        <a:p>
          <a:r>
            <a:rPr lang="zh-TW" altLang="en-US" dirty="0"/>
            <a:t>你不知</a:t>
          </a:r>
          <a:endParaRPr lang="en-US" altLang="zh-TW" dirty="0"/>
        </a:p>
        <a:p>
          <a:r>
            <a:rPr lang="zh-TW" altLang="en-US" dirty="0"/>
            <a:t>我不知</a:t>
          </a:r>
          <a:endParaRPr lang="en-US" dirty="0"/>
        </a:p>
      </dgm:t>
    </dgm:pt>
    <dgm:pt modelId="{CED77334-6FB7-415E-A6CE-7843CCF3CF9F}" type="parTrans" cxnId="{EE380213-51C6-42F4-B3A1-C2BA29BCAA1C}">
      <dgm:prSet/>
      <dgm:spPr/>
      <dgm:t>
        <a:bodyPr/>
        <a:lstStyle/>
        <a:p>
          <a:endParaRPr lang="en-US"/>
        </a:p>
      </dgm:t>
    </dgm:pt>
    <dgm:pt modelId="{75772ABC-F382-4E0B-8575-EFFA18A10555}" type="sibTrans" cxnId="{EE380213-51C6-42F4-B3A1-C2BA29BCAA1C}">
      <dgm:prSet/>
      <dgm:spPr/>
      <dgm:t>
        <a:bodyPr/>
        <a:lstStyle/>
        <a:p>
          <a:endParaRPr lang="en-US"/>
        </a:p>
      </dgm:t>
    </dgm:pt>
    <dgm:pt modelId="{31261022-EDE6-4EE4-81BC-F2248D9D4BC4}" type="pres">
      <dgm:prSet presAssocID="{F727F930-8EC7-474D-8F88-8DEEFC96F9B8}" presName="matrix" presStyleCnt="0">
        <dgm:presLayoutVars>
          <dgm:chMax val="1"/>
          <dgm:dir/>
          <dgm:resizeHandles val="exact"/>
        </dgm:presLayoutVars>
      </dgm:prSet>
      <dgm:spPr/>
    </dgm:pt>
    <dgm:pt modelId="{9139100F-6CD0-4D29-9ED1-6A78DE24C011}" type="pres">
      <dgm:prSet presAssocID="{F727F930-8EC7-474D-8F88-8DEEFC96F9B8}" presName="diamond" presStyleLbl="bgShp" presStyleIdx="0" presStyleCnt="1"/>
      <dgm:spPr/>
    </dgm:pt>
    <dgm:pt modelId="{17733E24-A7A1-4F0B-98BC-5EF9088CA7CC}" type="pres">
      <dgm:prSet presAssocID="{F727F930-8EC7-474D-8F88-8DEEFC96F9B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F8B7AB-80A0-4F91-A73E-775972AF8E63}" type="pres">
      <dgm:prSet presAssocID="{F727F930-8EC7-474D-8F88-8DEEFC96F9B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52F3688-A65F-469F-904D-0EE739725B49}" type="pres">
      <dgm:prSet presAssocID="{F727F930-8EC7-474D-8F88-8DEEFC96F9B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6F923E0-F8CE-4002-8386-E8D88BD8F553}" type="pres">
      <dgm:prSet presAssocID="{F727F930-8EC7-474D-8F88-8DEEFC96F9B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EAFD207-58C8-4DC9-8339-F2BD0D80A636}" srcId="{F727F930-8EC7-474D-8F88-8DEEFC96F9B8}" destId="{D5682415-BE6A-47BC-A86E-B812801079F5}" srcOrd="0" destOrd="0" parTransId="{AB1BB966-EA9E-4F84-97AF-1482BAF2B2FC}" sibTransId="{B3A23296-38C7-4FFE-8FB4-C55B8474C36A}"/>
    <dgm:cxn modelId="{EE380213-51C6-42F4-B3A1-C2BA29BCAA1C}" srcId="{F727F930-8EC7-474D-8F88-8DEEFC96F9B8}" destId="{9749312C-B43C-409C-A394-7F7C2423CA43}" srcOrd="3" destOrd="0" parTransId="{CED77334-6FB7-415E-A6CE-7843CCF3CF9F}" sibTransId="{75772ABC-F382-4E0B-8575-EFFA18A10555}"/>
    <dgm:cxn modelId="{EA74CF68-A208-4F4C-B4A0-D75C0C370FEF}" type="presOf" srcId="{404262EC-E23C-4E35-BF55-6A4902CD4618}" destId="{6EF8B7AB-80A0-4F91-A73E-775972AF8E63}" srcOrd="0" destOrd="0" presId="urn:microsoft.com/office/officeart/2005/8/layout/matrix3"/>
    <dgm:cxn modelId="{F191F7A6-7939-4CFB-944D-34DA2BEFE275}" type="presOf" srcId="{D5682415-BE6A-47BC-A86E-B812801079F5}" destId="{17733E24-A7A1-4F0B-98BC-5EF9088CA7CC}" srcOrd="0" destOrd="0" presId="urn:microsoft.com/office/officeart/2005/8/layout/matrix3"/>
    <dgm:cxn modelId="{F22510C0-203D-4EE1-8686-56101BB8698B}" srcId="{F727F930-8EC7-474D-8F88-8DEEFC96F9B8}" destId="{404262EC-E23C-4E35-BF55-6A4902CD4618}" srcOrd="1" destOrd="0" parTransId="{5DEBD718-D1D8-416A-85F0-94B14329B8E3}" sibTransId="{903EEF6B-4933-4EB3-92EA-9F1E766F6488}"/>
    <dgm:cxn modelId="{F9B48ECF-8618-4599-90D3-1FCC8CA96270}" srcId="{F727F930-8EC7-474D-8F88-8DEEFC96F9B8}" destId="{B9B1AC7F-86BF-4D58-8DA5-4C2D51526DDA}" srcOrd="2" destOrd="0" parTransId="{37A6CD92-62DD-4722-A791-89E20C4AA7D4}" sibTransId="{2350A939-6C31-4A82-B7F5-FB8332C70537}"/>
    <dgm:cxn modelId="{6D3220D5-6269-489C-8AFA-953B2282C9DA}" type="presOf" srcId="{B9B1AC7F-86BF-4D58-8DA5-4C2D51526DDA}" destId="{C52F3688-A65F-469F-904D-0EE739725B49}" srcOrd="0" destOrd="0" presId="urn:microsoft.com/office/officeart/2005/8/layout/matrix3"/>
    <dgm:cxn modelId="{7D4C38DF-37A9-4F9E-87CD-7A2F0D21D5ED}" type="presOf" srcId="{F727F930-8EC7-474D-8F88-8DEEFC96F9B8}" destId="{31261022-EDE6-4EE4-81BC-F2248D9D4BC4}" srcOrd="0" destOrd="0" presId="urn:microsoft.com/office/officeart/2005/8/layout/matrix3"/>
    <dgm:cxn modelId="{578B17FF-083E-4784-8F9D-15E8B091FD77}" type="presOf" srcId="{9749312C-B43C-409C-A394-7F7C2423CA43}" destId="{B6F923E0-F8CE-4002-8386-E8D88BD8F553}" srcOrd="0" destOrd="0" presId="urn:microsoft.com/office/officeart/2005/8/layout/matrix3"/>
    <dgm:cxn modelId="{F691EC2E-F68E-415F-B2C7-71BA4C650858}" type="presParOf" srcId="{31261022-EDE6-4EE4-81BC-F2248D9D4BC4}" destId="{9139100F-6CD0-4D29-9ED1-6A78DE24C011}" srcOrd="0" destOrd="0" presId="urn:microsoft.com/office/officeart/2005/8/layout/matrix3"/>
    <dgm:cxn modelId="{B5F21758-BEE7-49CD-895B-9F8AB7E9AF2F}" type="presParOf" srcId="{31261022-EDE6-4EE4-81BC-F2248D9D4BC4}" destId="{17733E24-A7A1-4F0B-98BC-5EF9088CA7CC}" srcOrd="1" destOrd="0" presId="urn:microsoft.com/office/officeart/2005/8/layout/matrix3"/>
    <dgm:cxn modelId="{0EA493C2-4030-4CBC-9E77-3D89F16B2565}" type="presParOf" srcId="{31261022-EDE6-4EE4-81BC-F2248D9D4BC4}" destId="{6EF8B7AB-80A0-4F91-A73E-775972AF8E63}" srcOrd="2" destOrd="0" presId="urn:microsoft.com/office/officeart/2005/8/layout/matrix3"/>
    <dgm:cxn modelId="{52D41C46-7E1E-41BB-9511-B5AA81F258B9}" type="presParOf" srcId="{31261022-EDE6-4EE4-81BC-F2248D9D4BC4}" destId="{C52F3688-A65F-469F-904D-0EE739725B49}" srcOrd="3" destOrd="0" presId="urn:microsoft.com/office/officeart/2005/8/layout/matrix3"/>
    <dgm:cxn modelId="{4590CC86-0AC8-439B-BDA7-B86212ED8F56}" type="presParOf" srcId="{31261022-EDE6-4EE4-81BC-F2248D9D4BC4}" destId="{B6F923E0-F8CE-4002-8386-E8D88BD8F55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27F930-8EC7-474D-8F88-8DEEFC96F9B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82415-BE6A-47BC-A86E-B812801079F5}">
      <dgm:prSet phldrT="[Text]"/>
      <dgm:spPr/>
      <dgm:t>
        <a:bodyPr/>
        <a:lstStyle/>
        <a:p>
          <a:r>
            <a:rPr lang="zh-TW" altLang="en-US" dirty="0"/>
            <a:t>你知</a:t>
          </a:r>
          <a:endParaRPr lang="en-US" altLang="zh-TW" dirty="0"/>
        </a:p>
        <a:p>
          <a:r>
            <a:rPr lang="zh-TW" altLang="en-US" dirty="0"/>
            <a:t>我知</a:t>
          </a:r>
          <a:endParaRPr lang="en-US" dirty="0"/>
        </a:p>
      </dgm:t>
    </dgm:pt>
    <dgm:pt modelId="{AB1BB966-EA9E-4F84-97AF-1482BAF2B2FC}" type="parTrans" cxnId="{AEAFD207-58C8-4DC9-8339-F2BD0D80A636}">
      <dgm:prSet/>
      <dgm:spPr/>
      <dgm:t>
        <a:bodyPr/>
        <a:lstStyle/>
        <a:p>
          <a:endParaRPr lang="en-US"/>
        </a:p>
      </dgm:t>
    </dgm:pt>
    <dgm:pt modelId="{B3A23296-38C7-4FFE-8FB4-C55B8474C36A}" type="sibTrans" cxnId="{AEAFD207-58C8-4DC9-8339-F2BD0D80A636}">
      <dgm:prSet/>
      <dgm:spPr/>
      <dgm:t>
        <a:bodyPr/>
        <a:lstStyle/>
        <a:p>
          <a:endParaRPr lang="en-US"/>
        </a:p>
      </dgm:t>
    </dgm:pt>
    <dgm:pt modelId="{404262EC-E23C-4E35-BF55-6A4902CD4618}">
      <dgm:prSet phldrT="[Text]"/>
      <dgm:spPr/>
      <dgm:t>
        <a:bodyPr/>
        <a:lstStyle/>
        <a:p>
          <a:r>
            <a:rPr lang="zh-TW" altLang="en-US" dirty="0">
              <a:solidFill>
                <a:schemeClr val="bg1"/>
              </a:solidFill>
            </a:rPr>
            <a:t>你不知</a:t>
          </a:r>
          <a:endParaRPr lang="en-US" altLang="zh-TW" dirty="0">
            <a:solidFill>
              <a:schemeClr val="bg1"/>
            </a:solidFill>
          </a:endParaRPr>
        </a:p>
        <a:p>
          <a:r>
            <a:rPr lang="zh-TW" altLang="en-US" dirty="0">
              <a:solidFill>
                <a:schemeClr val="bg1"/>
              </a:solidFill>
            </a:rPr>
            <a:t>我知</a:t>
          </a:r>
          <a:endParaRPr lang="en-US" dirty="0">
            <a:solidFill>
              <a:schemeClr val="bg1"/>
            </a:solidFill>
          </a:endParaRPr>
        </a:p>
      </dgm:t>
    </dgm:pt>
    <dgm:pt modelId="{5DEBD718-D1D8-416A-85F0-94B14329B8E3}" type="parTrans" cxnId="{F22510C0-203D-4EE1-8686-56101BB8698B}">
      <dgm:prSet/>
      <dgm:spPr/>
      <dgm:t>
        <a:bodyPr/>
        <a:lstStyle/>
        <a:p>
          <a:endParaRPr lang="en-US"/>
        </a:p>
      </dgm:t>
    </dgm:pt>
    <dgm:pt modelId="{903EEF6B-4933-4EB3-92EA-9F1E766F6488}" type="sibTrans" cxnId="{F22510C0-203D-4EE1-8686-56101BB8698B}">
      <dgm:prSet/>
      <dgm:spPr/>
      <dgm:t>
        <a:bodyPr/>
        <a:lstStyle/>
        <a:p>
          <a:endParaRPr lang="en-US"/>
        </a:p>
      </dgm:t>
    </dgm:pt>
    <dgm:pt modelId="{B9B1AC7F-86BF-4D58-8DA5-4C2D51526DDA}">
      <dgm:prSet phldrT="[Text]"/>
      <dgm:spPr/>
      <dgm:t>
        <a:bodyPr/>
        <a:lstStyle/>
        <a:p>
          <a:r>
            <a:rPr lang="zh-TW" altLang="en-US" dirty="0">
              <a:solidFill>
                <a:srgbClr val="FF0000"/>
              </a:solidFill>
            </a:rPr>
            <a:t>你知</a:t>
          </a:r>
          <a:endParaRPr lang="en-US" altLang="zh-TW" dirty="0">
            <a:solidFill>
              <a:srgbClr val="FF0000"/>
            </a:solidFill>
          </a:endParaRPr>
        </a:p>
        <a:p>
          <a:r>
            <a:rPr lang="zh-TW" altLang="en-US" dirty="0">
              <a:solidFill>
                <a:srgbClr val="FF0000"/>
              </a:solidFill>
            </a:rPr>
            <a:t>我不知</a:t>
          </a:r>
          <a:endParaRPr lang="en-US" dirty="0">
            <a:solidFill>
              <a:srgbClr val="FF0000"/>
            </a:solidFill>
          </a:endParaRPr>
        </a:p>
      </dgm:t>
    </dgm:pt>
    <dgm:pt modelId="{37A6CD92-62DD-4722-A791-89E20C4AA7D4}" type="parTrans" cxnId="{F9B48ECF-8618-4599-90D3-1FCC8CA96270}">
      <dgm:prSet/>
      <dgm:spPr/>
      <dgm:t>
        <a:bodyPr/>
        <a:lstStyle/>
        <a:p>
          <a:endParaRPr lang="en-US"/>
        </a:p>
      </dgm:t>
    </dgm:pt>
    <dgm:pt modelId="{2350A939-6C31-4A82-B7F5-FB8332C70537}" type="sibTrans" cxnId="{F9B48ECF-8618-4599-90D3-1FCC8CA96270}">
      <dgm:prSet/>
      <dgm:spPr/>
      <dgm:t>
        <a:bodyPr/>
        <a:lstStyle/>
        <a:p>
          <a:endParaRPr lang="en-US"/>
        </a:p>
      </dgm:t>
    </dgm:pt>
    <dgm:pt modelId="{9749312C-B43C-409C-A394-7F7C2423CA43}">
      <dgm:prSet phldrT="[Text]"/>
      <dgm:spPr/>
      <dgm:t>
        <a:bodyPr/>
        <a:lstStyle/>
        <a:p>
          <a:r>
            <a:rPr lang="zh-TW" altLang="en-US" dirty="0"/>
            <a:t>你不知</a:t>
          </a:r>
          <a:endParaRPr lang="en-US" altLang="zh-TW" dirty="0"/>
        </a:p>
        <a:p>
          <a:r>
            <a:rPr lang="zh-TW" altLang="en-US" dirty="0"/>
            <a:t>我不知</a:t>
          </a:r>
          <a:endParaRPr lang="en-US" dirty="0"/>
        </a:p>
      </dgm:t>
    </dgm:pt>
    <dgm:pt modelId="{CED77334-6FB7-415E-A6CE-7843CCF3CF9F}" type="parTrans" cxnId="{EE380213-51C6-42F4-B3A1-C2BA29BCAA1C}">
      <dgm:prSet/>
      <dgm:spPr/>
      <dgm:t>
        <a:bodyPr/>
        <a:lstStyle/>
        <a:p>
          <a:endParaRPr lang="en-US"/>
        </a:p>
      </dgm:t>
    </dgm:pt>
    <dgm:pt modelId="{75772ABC-F382-4E0B-8575-EFFA18A10555}" type="sibTrans" cxnId="{EE380213-51C6-42F4-B3A1-C2BA29BCAA1C}">
      <dgm:prSet/>
      <dgm:spPr/>
      <dgm:t>
        <a:bodyPr/>
        <a:lstStyle/>
        <a:p>
          <a:endParaRPr lang="en-US"/>
        </a:p>
      </dgm:t>
    </dgm:pt>
    <dgm:pt modelId="{31261022-EDE6-4EE4-81BC-F2248D9D4BC4}" type="pres">
      <dgm:prSet presAssocID="{F727F930-8EC7-474D-8F88-8DEEFC96F9B8}" presName="matrix" presStyleCnt="0">
        <dgm:presLayoutVars>
          <dgm:chMax val="1"/>
          <dgm:dir/>
          <dgm:resizeHandles val="exact"/>
        </dgm:presLayoutVars>
      </dgm:prSet>
      <dgm:spPr/>
    </dgm:pt>
    <dgm:pt modelId="{9139100F-6CD0-4D29-9ED1-6A78DE24C011}" type="pres">
      <dgm:prSet presAssocID="{F727F930-8EC7-474D-8F88-8DEEFC96F9B8}" presName="diamond" presStyleLbl="bgShp" presStyleIdx="0" presStyleCnt="1"/>
      <dgm:spPr/>
    </dgm:pt>
    <dgm:pt modelId="{17733E24-A7A1-4F0B-98BC-5EF9088CA7CC}" type="pres">
      <dgm:prSet presAssocID="{F727F930-8EC7-474D-8F88-8DEEFC96F9B8}" presName="quad1" presStyleLbl="node1" presStyleIdx="0" presStyleCnt="4" custLinFactNeighborX="-667" custLinFactNeighborY="1029">
        <dgm:presLayoutVars>
          <dgm:chMax val="0"/>
          <dgm:chPref val="0"/>
          <dgm:bulletEnabled val="1"/>
        </dgm:presLayoutVars>
      </dgm:prSet>
      <dgm:spPr/>
    </dgm:pt>
    <dgm:pt modelId="{6EF8B7AB-80A0-4F91-A73E-775972AF8E63}" type="pres">
      <dgm:prSet presAssocID="{F727F930-8EC7-474D-8F88-8DEEFC96F9B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52F3688-A65F-469F-904D-0EE739725B49}" type="pres">
      <dgm:prSet presAssocID="{F727F930-8EC7-474D-8F88-8DEEFC96F9B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6F923E0-F8CE-4002-8386-E8D88BD8F553}" type="pres">
      <dgm:prSet presAssocID="{F727F930-8EC7-474D-8F88-8DEEFC96F9B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EAFD207-58C8-4DC9-8339-F2BD0D80A636}" srcId="{F727F930-8EC7-474D-8F88-8DEEFC96F9B8}" destId="{D5682415-BE6A-47BC-A86E-B812801079F5}" srcOrd="0" destOrd="0" parTransId="{AB1BB966-EA9E-4F84-97AF-1482BAF2B2FC}" sibTransId="{B3A23296-38C7-4FFE-8FB4-C55B8474C36A}"/>
    <dgm:cxn modelId="{EE380213-51C6-42F4-B3A1-C2BA29BCAA1C}" srcId="{F727F930-8EC7-474D-8F88-8DEEFC96F9B8}" destId="{9749312C-B43C-409C-A394-7F7C2423CA43}" srcOrd="3" destOrd="0" parTransId="{CED77334-6FB7-415E-A6CE-7843CCF3CF9F}" sibTransId="{75772ABC-F382-4E0B-8575-EFFA18A10555}"/>
    <dgm:cxn modelId="{EA74CF68-A208-4F4C-B4A0-D75C0C370FEF}" type="presOf" srcId="{404262EC-E23C-4E35-BF55-6A4902CD4618}" destId="{6EF8B7AB-80A0-4F91-A73E-775972AF8E63}" srcOrd="0" destOrd="0" presId="urn:microsoft.com/office/officeart/2005/8/layout/matrix3"/>
    <dgm:cxn modelId="{F191F7A6-7939-4CFB-944D-34DA2BEFE275}" type="presOf" srcId="{D5682415-BE6A-47BC-A86E-B812801079F5}" destId="{17733E24-A7A1-4F0B-98BC-5EF9088CA7CC}" srcOrd="0" destOrd="0" presId="urn:microsoft.com/office/officeart/2005/8/layout/matrix3"/>
    <dgm:cxn modelId="{F22510C0-203D-4EE1-8686-56101BB8698B}" srcId="{F727F930-8EC7-474D-8F88-8DEEFC96F9B8}" destId="{404262EC-E23C-4E35-BF55-6A4902CD4618}" srcOrd="1" destOrd="0" parTransId="{5DEBD718-D1D8-416A-85F0-94B14329B8E3}" sibTransId="{903EEF6B-4933-4EB3-92EA-9F1E766F6488}"/>
    <dgm:cxn modelId="{F9B48ECF-8618-4599-90D3-1FCC8CA96270}" srcId="{F727F930-8EC7-474D-8F88-8DEEFC96F9B8}" destId="{B9B1AC7F-86BF-4D58-8DA5-4C2D51526DDA}" srcOrd="2" destOrd="0" parTransId="{37A6CD92-62DD-4722-A791-89E20C4AA7D4}" sibTransId="{2350A939-6C31-4A82-B7F5-FB8332C70537}"/>
    <dgm:cxn modelId="{6D3220D5-6269-489C-8AFA-953B2282C9DA}" type="presOf" srcId="{B9B1AC7F-86BF-4D58-8DA5-4C2D51526DDA}" destId="{C52F3688-A65F-469F-904D-0EE739725B49}" srcOrd="0" destOrd="0" presId="urn:microsoft.com/office/officeart/2005/8/layout/matrix3"/>
    <dgm:cxn modelId="{7D4C38DF-37A9-4F9E-87CD-7A2F0D21D5ED}" type="presOf" srcId="{F727F930-8EC7-474D-8F88-8DEEFC96F9B8}" destId="{31261022-EDE6-4EE4-81BC-F2248D9D4BC4}" srcOrd="0" destOrd="0" presId="urn:microsoft.com/office/officeart/2005/8/layout/matrix3"/>
    <dgm:cxn modelId="{578B17FF-083E-4784-8F9D-15E8B091FD77}" type="presOf" srcId="{9749312C-B43C-409C-A394-7F7C2423CA43}" destId="{B6F923E0-F8CE-4002-8386-E8D88BD8F553}" srcOrd="0" destOrd="0" presId="urn:microsoft.com/office/officeart/2005/8/layout/matrix3"/>
    <dgm:cxn modelId="{F691EC2E-F68E-415F-B2C7-71BA4C650858}" type="presParOf" srcId="{31261022-EDE6-4EE4-81BC-F2248D9D4BC4}" destId="{9139100F-6CD0-4D29-9ED1-6A78DE24C011}" srcOrd="0" destOrd="0" presId="urn:microsoft.com/office/officeart/2005/8/layout/matrix3"/>
    <dgm:cxn modelId="{B5F21758-BEE7-49CD-895B-9F8AB7E9AF2F}" type="presParOf" srcId="{31261022-EDE6-4EE4-81BC-F2248D9D4BC4}" destId="{17733E24-A7A1-4F0B-98BC-5EF9088CA7CC}" srcOrd="1" destOrd="0" presId="urn:microsoft.com/office/officeart/2005/8/layout/matrix3"/>
    <dgm:cxn modelId="{0EA493C2-4030-4CBC-9E77-3D89F16B2565}" type="presParOf" srcId="{31261022-EDE6-4EE4-81BC-F2248D9D4BC4}" destId="{6EF8B7AB-80A0-4F91-A73E-775972AF8E63}" srcOrd="2" destOrd="0" presId="urn:microsoft.com/office/officeart/2005/8/layout/matrix3"/>
    <dgm:cxn modelId="{52D41C46-7E1E-41BB-9511-B5AA81F258B9}" type="presParOf" srcId="{31261022-EDE6-4EE4-81BC-F2248D9D4BC4}" destId="{C52F3688-A65F-469F-904D-0EE739725B49}" srcOrd="3" destOrd="0" presId="urn:microsoft.com/office/officeart/2005/8/layout/matrix3"/>
    <dgm:cxn modelId="{4590CC86-0AC8-439B-BDA7-B86212ED8F56}" type="presParOf" srcId="{31261022-EDE6-4EE4-81BC-F2248D9D4BC4}" destId="{B6F923E0-F8CE-4002-8386-E8D88BD8F55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9100F-6CD0-4D29-9ED1-6A78DE24C011}">
      <dsp:nvSpPr>
        <dsp:cNvPr id="0" name=""/>
        <dsp:cNvSpPr/>
      </dsp:nvSpPr>
      <dsp:spPr>
        <a:xfrm>
          <a:off x="1881320" y="0"/>
          <a:ext cx="6684264" cy="668426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33E24-A7A1-4F0B-98BC-5EF9088CA7CC}">
      <dsp:nvSpPr>
        <dsp:cNvPr id="0" name=""/>
        <dsp:cNvSpPr/>
      </dsp:nvSpPr>
      <dsp:spPr>
        <a:xfrm>
          <a:off x="2516326" y="635005"/>
          <a:ext cx="2606862" cy="2606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你知</a:t>
          </a:r>
          <a:endParaRPr lang="en-US" altLang="zh-TW" sz="5100" kern="1200" dirty="0"/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我知</a:t>
          </a:r>
          <a:endParaRPr lang="en-US" sz="5100" kern="1200" dirty="0"/>
        </a:p>
      </dsp:txBody>
      <dsp:txXfrm>
        <a:off x="2643583" y="762262"/>
        <a:ext cx="2352348" cy="2352348"/>
      </dsp:txXfrm>
    </dsp:sp>
    <dsp:sp modelId="{6EF8B7AB-80A0-4F91-A73E-775972AF8E63}">
      <dsp:nvSpPr>
        <dsp:cNvPr id="0" name=""/>
        <dsp:cNvSpPr/>
      </dsp:nvSpPr>
      <dsp:spPr>
        <a:xfrm>
          <a:off x="5323716" y="635005"/>
          <a:ext cx="2606862" cy="2606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>
              <a:solidFill>
                <a:schemeClr val="bg1"/>
              </a:solidFill>
            </a:rPr>
            <a:t>你不知</a:t>
          </a:r>
          <a:endParaRPr lang="en-US" altLang="zh-TW" sz="5100" kern="1200" dirty="0">
            <a:solidFill>
              <a:schemeClr val="bg1"/>
            </a:solidFill>
          </a:endParaRPr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>
              <a:solidFill>
                <a:schemeClr val="bg1"/>
              </a:solidFill>
            </a:rPr>
            <a:t>我知</a:t>
          </a:r>
          <a:endParaRPr lang="en-US" sz="5100" kern="1200" dirty="0">
            <a:solidFill>
              <a:schemeClr val="bg1"/>
            </a:solidFill>
          </a:endParaRPr>
        </a:p>
      </dsp:txBody>
      <dsp:txXfrm>
        <a:off x="5450973" y="762262"/>
        <a:ext cx="2352348" cy="2352348"/>
      </dsp:txXfrm>
    </dsp:sp>
    <dsp:sp modelId="{C52F3688-A65F-469F-904D-0EE739725B49}">
      <dsp:nvSpPr>
        <dsp:cNvPr id="0" name=""/>
        <dsp:cNvSpPr/>
      </dsp:nvSpPr>
      <dsp:spPr>
        <a:xfrm>
          <a:off x="2516326" y="3442395"/>
          <a:ext cx="2606862" cy="2606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你知</a:t>
          </a:r>
          <a:endParaRPr lang="en-US" altLang="zh-TW" sz="5100" kern="1200" dirty="0"/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我不知</a:t>
          </a:r>
          <a:endParaRPr lang="en-US" sz="5100" kern="1200" dirty="0"/>
        </a:p>
      </dsp:txBody>
      <dsp:txXfrm>
        <a:off x="2643583" y="3569652"/>
        <a:ext cx="2352348" cy="2352348"/>
      </dsp:txXfrm>
    </dsp:sp>
    <dsp:sp modelId="{B6F923E0-F8CE-4002-8386-E8D88BD8F553}">
      <dsp:nvSpPr>
        <dsp:cNvPr id="0" name=""/>
        <dsp:cNvSpPr/>
      </dsp:nvSpPr>
      <dsp:spPr>
        <a:xfrm>
          <a:off x="5323716" y="3442395"/>
          <a:ext cx="2606862" cy="2606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你不知</a:t>
          </a:r>
          <a:endParaRPr lang="en-US" altLang="zh-TW" sz="5100" kern="1200" dirty="0"/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我不知</a:t>
          </a:r>
          <a:endParaRPr lang="en-US" sz="5100" kern="1200" dirty="0"/>
        </a:p>
      </dsp:txBody>
      <dsp:txXfrm>
        <a:off x="5450973" y="3569652"/>
        <a:ext cx="2352348" cy="2352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9100F-6CD0-4D29-9ED1-6A78DE24C011}">
      <dsp:nvSpPr>
        <dsp:cNvPr id="0" name=""/>
        <dsp:cNvSpPr/>
      </dsp:nvSpPr>
      <dsp:spPr>
        <a:xfrm>
          <a:off x="1954183" y="0"/>
          <a:ext cx="6665976" cy="666597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33E24-A7A1-4F0B-98BC-5EF9088CA7CC}">
      <dsp:nvSpPr>
        <dsp:cNvPr id="0" name=""/>
        <dsp:cNvSpPr/>
      </dsp:nvSpPr>
      <dsp:spPr>
        <a:xfrm>
          <a:off x="2570110" y="660018"/>
          <a:ext cx="2599730" cy="259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你知</a:t>
          </a:r>
          <a:endParaRPr lang="en-US" altLang="zh-TW" sz="5100" kern="1200" dirty="0"/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我知</a:t>
          </a:r>
          <a:endParaRPr lang="en-US" sz="5100" kern="1200" dirty="0"/>
        </a:p>
      </dsp:txBody>
      <dsp:txXfrm>
        <a:off x="2697018" y="786926"/>
        <a:ext cx="2345914" cy="2345914"/>
      </dsp:txXfrm>
    </dsp:sp>
    <dsp:sp modelId="{6EF8B7AB-80A0-4F91-A73E-775972AF8E63}">
      <dsp:nvSpPr>
        <dsp:cNvPr id="0" name=""/>
        <dsp:cNvSpPr/>
      </dsp:nvSpPr>
      <dsp:spPr>
        <a:xfrm>
          <a:off x="5387160" y="633267"/>
          <a:ext cx="2599730" cy="259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>
              <a:solidFill>
                <a:schemeClr val="bg1"/>
              </a:solidFill>
            </a:rPr>
            <a:t>你不知</a:t>
          </a:r>
          <a:endParaRPr lang="en-US" altLang="zh-TW" sz="5100" kern="1200" dirty="0">
            <a:solidFill>
              <a:schemeClr val="bg1"/>
            </a:solidFill>
          </a:endParaRPr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>
              <a:solidFill>
                <a:schemeClr val="bg1"/>
              </a:solidFill>
            </a:rPr>
            <a:t>我知</a:t>
          </a:r>
          <a:endParaRPr lang="en-US" sz="5100" kern="1200" dirty="0">
            <a:solidFill>
              <a:schemeClr val="bg1"/>
            </a:solidFill>
          </a:endParaRPr>
        </a:p>
      </dsp:txBody>
      <dsp:txXfrm>
        <a:off x="5514068" y="760175"/>
        <a:ext cx="2345914" cy="2345914"/>
      </dsp:txXfrm>
    </dsp:sp>
    <dsp:sp modelId="{C52F3688-A65F-469F-904D-0EE739725B49}">
      <dsp:nvSpPr>
        <dsp:cNvPr id="0" name=""/>
        <dsp:cNvSpPr/>
      </dsp:nvSpPr>
      <dsp:spPr>
        <a:xfrm>
          <a:off x="2587450" y="3432977"/>
          <a:ext cx="2599730" cy="259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>
              <a:solidFill>
                <a:srgbClr val="FF0000"/>
              </a:solidFill>
            </a:rPr>
            <a:t>你知</a:t>
          </a:r>
          <a:endParaRPr lang="en-US" altLang="zh-TW" sz="5100" kern="1200" dirty="0">
            <a:solidFill>
              <a:srgbClr val="FF0000"/>
            </a:solidFill>
          </a:endParaRPr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>
              <a:solidFill>
                <a:srgbClr val="FF0000"/>
              </a:solidFill>
            </a:rPr>
            <a:t>我不知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2714358" y="3559885"/>
        <a:ext cx="2345914" cy="2345914"/>
      </dsp:txXfrm>
    </dsp:sp>
    <dsp:sp modelId="{B6F923E0-F8CE-4002-8386-E8D88BD8F553}">
      <dsp:nvSpPr>
        <dsp:cNvPr id="0" name=""/>
        <dsp:cNvSpPr/>
      </dsp:nvSpPr>
      <dsp:spPr>
        <a:xfrm>
          <a:off x="5387160" y="3432977"/>
          <a:ext cx="2599730" cy="259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你不知</a:t>
          </a:r>
          <a:endParaRPr lang="en-US" altLang="zh-TW" sz="5100" kern="1200" dirty="0"/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我不知</a:t>
          </a:r>
          <a:endParaRPr lang="en-US" sz="5100" kern="1200" dirty="0"/>
        </a:p>
      </dsp:txBody>
      <dsp:txXfrm>
        <a:off x="5514068" y="3559885"/>
        <a:ext cx="2345914" cy="234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9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81ef2ba67d_2_54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13" cy="2736703"/>
          </a:xfrm>
          <a:prstGeom prst="rect">
            <a:avLst/>
          </a:prstGeom>
        </p:spPr>
        <p:txBody>
          <a:bodyPr spcFirstLastPara="1" wrap="square" lIns="144475" tIns="144475" rIns="144475" bIns="1444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1pPr>
            <a:lvl2pPr lvl="1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2pPr>
            <a:lvl3pPr lvl="2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3pPr>
            <a:lvl4pPr lvl="3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4pPr>
            <a:lvl5pPr lvl="4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5pPr>
            <a:lvl6pPr lvl="5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6pPr>
            <a:lvl7pPr lvl="6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7pPr>
            <a:lvl8pPr lvl="7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8pPr>
            <a:lvl9pPr lvl="8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9pPr>
          </a:lstStyle>
          <a:p>
            <a:endParaRPr/>
          </a:p>
        </p:txBody>
      </p:sp>
      <p:sp>
        <p:nvSpPr>
          <p:cNvPr id="11" name="Google Shape;11;g81ef2ba67d_2_54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13" cy="1056797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9pPr>
          </a:lstStyle>
          <a:p>
            <a:endParaRPr/>
          </a:p>
        </p:txBody>
      </p:sp>
      <p:sp>
        <p:nvSpPr>
          <p:cNvPr id="12" name="Google Shape;12;g81ef2ba67d_2_54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69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81ef2ba67d_2_55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13" cy="1122398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9pPr>
          </a:lstStyle>
          <a:p>
            <a:endParaRPr/>
          </a:p>
        </p:txBody>
      </p:sp>
      <p:sp>
        <p:nvSpPr>
          <p:cNvPr id="15" name="Google Shape;15;g81ef2ba67d_2_55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767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81ef2ba67d_2_55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13" cy="763594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81ef2ba67d_2_5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13" cy="4555195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marL="321457" lvl="0" indent="-28574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642915" lvl="1" indent="-258952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2pPr>
            <a:lvl3pPr marL="964372" lvl="2" indent="-258952">
              <a:spcBef>
                <a:spcPts val="1758"/>
              </a:spcBef>
              <a:spcAft>
                <a:spcPts val="0"/>
              </a:spcAft>
              <a:buSzPts val="2200"/>
              <a:buChar char="■"/>
              <a:defRPr/>
            </a:lvl3pPr>
            <a:lvl4pPr marL="1285829" lvl="3" indent="-258952">
              <a:spcBef>
                <a:spcPts val="1758"/>
              </a:spcBef>
              <a:spcAft>
                <a:spcPts val="0"/>
              </a:spcAft>
              <a:buSzPts val="2200"/>
              <a:buChar char="●"/>
              <a:defRPr/>
            </a:lvl4pPr>
            <a:lvl5pPr marL="1607287" lvl="4" indent="-258952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5pPr>
            <a:lvl6pPr marL="1928744" lvl="5" indent="-258952">
              <a:spcBef>
                <a:spcPts val="1758"/>
              </a:spcBef>
              <a:spcAft>
                <a:spcPts val="0"/>
              </a:spcAft>
              <a:buSzPts val="2200"/>
              <a:buChar char="■"/>
              <a:defRPr/>
            </a:lvl6pPr>
            <a:lvl7pPr marL="2250201" lvl="6" indent="-258952">
              <a:spcBef>
                <a:spcPts val="1758"/>
              </a:spcBef>
              <a:spcAft>
                <a:spcPts val="0"/>
              </a:spcAft>
              <a:buSzPts val="2200"/>
              <a:buChar char="●"/>
              <a:defRPr/>
            </a:lvl7pPr>
            <a:lvl8pPr marL="2571659" lvl="7" indent="-258952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8pPr>
            <a:lvl9pPr marL="2893116" lvl="8" indent="-258952">
              <a:spcBef>
                <a:spcPts val="1758"/>
              </a:spcBef>
              <a:spcAft>
                <a:spcPts val="1758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81ef2ba67d_2_55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62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81ef2ba67d_2_559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13" cy="763594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81ef2ba67d_2_55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063" cy="4555195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marL="321457" lvl="0" indent="-258952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547"/>
            </a:lvl1pPr>
            <a:lvl2pPr marL="642915" lvl="1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2pPr>
            <a:lvl3pPr marL="964372" lvl="2" indent="-245558">
              <a:spcBef>
                <a:spcPts val="1758"/>
              </a:spcBef>
              <a:spcAft>
                <a:spcPts val="0"/>
              </a:spcAft>
              <a:buSzPts val="1900"/>
              <a:buChar char="■"/>
              <a:defRPr sz="1336"/>
            </a:lvl3pPr>
            <a:lvl4pPr marL="1285829" lvl="3" indent="-245558">
              <a:spcBef>
                <a:spcPts val="1758"/>
              </a:spcBef>
              <a:spcAft>
                <a:spcPts val="0"/>
              </a:spcAft>
              <a:buSzPts val="1900"/>
              <a:buChar char="●"/>
              <a:defRPr sz="1336"/>
            </a:lvl4pPr>
            <a:lvl5pPr marL="1607287" lvl="4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5pPr>
            <a:lvl6pPr marL="1928744" lvl="5" indent="-245558">
              <a:spcBef>
                <a:spcPts val="1758"/>
              </a:spcBef>
              <a:spcAft>
                <a:spcPts val="0"/>
              </a:spcAft>
              <a:buSzPts val="1900"/>
              <a:buChar char="■"/>
              <a:defRPr sz="1336"/>
            </a:lvl6pPr>
            <a:lvl7pPr marL="2250201" lvl="6" indent="-245558">
              <a:spcBef>
                <a:spcPts val="1758"/>
              </a:spcBef>
              <a:spcAft>
                <a:spcPts val="0"/>
              </a:spcAft>
              <a:buSzPts val="1900"/>
              <a:buChar char="●"/>
              <a:defRPr sz="1336"/>
            </a:lvl7pPr>
            <a:lvl8pPr marL="2571659" lvl="7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8pPr>
            <a:lvl9pPr marL="2893116" lvl="8" indent="-245558">
              <a:spcBef>
                <a:spcPts val="1758"/>
              </a:spcBef>
              <a:spcAft>
                <a:spcPts val="1758"/>
              </a:spcAft>
              <a:buSzPts val="1900"/>
              <a:buChar char="■"/>
              <a:defRPr sz="1336"/>
            </a:lvl9pPr>
          </a:lstStyle>
          <a:p>
            <a:endParaRPr/>
          </a:p>
        </p:txBody>
      </p:sp>
      <p:sp>
        <p:nvSpPr>
          <p:cNvPr id="23" name="Google Shape;23;g81ef2ba67d_2_55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063" cy="4555195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marL="321457" lvl="0" indent="-258952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547"/>
            </a:lvl1pPr>
            <a:lvl2pPr marL="642915" lvl="1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2pPr>
            <a:lvl3pPr marL="964372" lvl="2" indent="-245558">
              <a:spcBef>
                <a:spcPts val="1758"/>
              </a:spcBef>
              <a:spcAft>
                <a:spcPts val="0"/>
              </a:spcAft>
              <a:buSzPts val="1900"/>
              <a:buChar char="■"/>
              <a:defRPr sz="1336"/>
            </a:lvl3pPr>
            <a:lvl4pPr marL="1285829" lvl="3" indent="-245558">
              <a:spcBef>
                <a:spcPts val="1758"/>
              </a:spcBef>
              <a:spcAft>
                <a:spcPts val="0"/>
              </a:spcAft>
              <a:buSzPts val="1900"/>
              <a:buChar char="●"/>
              <a:defRPr sz="1336"/>
            </a:lvl4pPr>
            <a:lvl5pPr marL="1607287" lvl="4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5pPr>
            <a:lvl6pPr marL="1928744" lvl="5" indent="-245558">
              <a:spcBef>
                <a:spcPts val="1758"/>
              </a:spcBef>
              <a:spcAft>
                <a:spcPts val="0"/>
              </a:spcAft>
              <a:buSzPts val="1900"/>
              <a:buChar char="■"/>
              <a:defRPr sz="1336"/>
            </a:lvl6pPr>
            <a:lvl7pPr marL="2250201" lvl="6" indent="-245558">
              <a:spcBef>
                <a:spcPts val="1758"/>
              </a:spcBef>
              <a:spcAft>
                <a:spcPts val="0"/>
              </a:spcAft>
              <a:buSzPts val="1900"/>
              <a:buChar char="●"/>
              <a:defRPr sz="1336"/>
            </a:lvl7pPr>
            <a:lvl8pPr marL="2571659" lvl="7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8pPr>
            <a:lvl9pPr marL="2893116" lvl="8" indent="-245558">
              <a:spcBef>
                <a:spcPts val="1758"/>
              </a:spcBef>
              <a:spcAft>
                <a:spcPts val="1758"/>
              </a:spcAft>
              <a:buSzPts val="1900"/>
              <a:buChar char="■"/>
              <a:defRPr sz="1336"/>
            </a:lvl9pPr>
          </a:lstStyle>
          <a:p>
            <a:endParaRPr/>
          </a:p>
        </p:txBody>
      </p:sp>
      <p:sp>
        <p:nvSpPr>
          <p:cNvPr id="24" name="Google Shape;24;g81ef2ba67d_2_55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334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81ef2ba67d_2_56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13" cy="763594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81ef2ba67d_2_56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958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81ef2ba67d_2_567"/>
          <p:cNvSpPr txBox="1">
            <a:spLocks noGrp="1"/>
          </p:cNvSpPr>
          <p:nvPr>
            <p:ph type="title"/>
          </p:nvPr>
        </p:nvSpPr>
        <p:spPr>
          <a:xfrm>
            <a:off x="415601" y="740800"/>
            <a:ext cx="3744000" cy="1007648"/>
          </a:xfrm>
          <a:prstGeom prst="rect">
            <a:avLst/>
          </a:prstGeom>
        </p:spPr>
        <p:txBody>
          <a:bodyPr spcFirstLastPara="1" wrap="square" lIns="144475" tIns="144475" rIns="144475" bIns="1444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9pPr>
          </a:lstStyle>
          <a:p>
            <a:endParaRPr/>
          </a:p>
        </p:txBody>
      </p:sp>
      <p:sp>
        <p:nvSpPr>
          <p:cNvPr id="30" name="Google Shape;30;g81ef2ba67d_2_567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11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marL="321457" lvl="0" indent="-245558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336"/>
            </a:lvl1pPr>
            <a:lvl2pPr marL="642915" lvl="1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2pPr>
            <a:lvl3pPr marL="964372" lvl="2" indent="-245558">
              <a:spcBef>
                <a:spcPts val="1758"/>
              </a:spcBef>
              <a:spcAft>
                <a:spcPts val="0"/>
              </a:spcAft>
              <a:buSzPts val="1900"/>
              <a:buChar char="■"/>
              <a:defRPr sz="1336"/>
            </a:lvl3pPr>
            <a:lvl4pPr marL="1285829" lvl="3" indent="-245558">
              <a:spcBef>
                <a:spcPts val="1758"/>
              </a:spcBef>
              <a:spcAft>
                <a:spcPts val="0"/>
              </a:spcAft>
              <a:buSzPts val="1900"/>
              <a:buChar char="●"/>
              <a:defRPr sz="1336"/>
            </a:lvl4pPr>
            <a:lvl5pPr marL="1607287" lvl="4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5pPr>
            <a:lvl6pPr marL="1928744" lvl="5" indent="-245558">
              <a:spcBef>
                <a:spcPts val="1758"/>
              </a:spcBef>
              <a:spcAft>
                <a:spcPts val="0"/>
              </a:spcAft>
              <a:buSzPts val="1900"/>
              <a:buChar char="■"/>
              <a:defRPr sz="1336"/>
            </a:lvl6pPr>
            <a:lvl7pPr marL="2250201" lvl="6" indent="-245558">
              <a:spcBef>
                <a:spcPts val="1758"/>
              </a:spcBef>
              <a:spcAft>
                <a:spcPts val="0"/>
              </a:spcAft>
              <a:buSzPts val="1900"/>
              <a:buChar char="●"/>
              <a:defRPr sz="1336"/>
            </a:lvl7pPr>
            <a:lvl8pPr marL="2571659" lvl="7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8pPr>
            <a:lvl9pPr marL="2893116" lvl="8" indent="-245558">
              <a:spcBef>
                <a:spcPts val="1758"/>
              </a:spcBef>
              <a:spcAft>
                <a:spcPts val="1758"/>
              </a:spcAft>
              <a:buSzPts val="1900"/>
              <a:buChar char="■"/>
              <a:defRPr sz="1336"/>
            </a:lvl9pPr>
          </a:lstStyle>
          <a:p>
            <a:endParaRPr/>
          </a:p>
        </p:txBody>
      </p:sp>
      <p:sp>
        <p:nvSpPr>
          <p:cNvPr id="31" name="Google Shape;31;g81ef2ba67d_2_56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20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81ef2ba67d_2_57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75" cy="5454422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9pPr>
          </a:lstStyle>
          <a:p>
            <a:endParaRPr/>
          </a:p>
        </p:txBody>
      </p:sp>
      <p:sp>
        <p:nvSpPr>
          <p:cNvPr id="34" name="Google Shape;34;g81ef2ba67d_2_57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2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81ef2ba67d_2_574"/>
          <p:cNvSpPr/>
          <p:nvPr/>
        </p:nvSpPr>
        <p:spPr>
          <a:xfrm>
            <a:off x="6096000" y="-167"/>
            <a:ext cx="609609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1581" tIns="101581" rIns="101581" bIns="101581" anchor="ctr" anchorCtr="0">
            <a:no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g81ef2ba67d_2_57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531" cy="1976484"/>
          </a:xfrm>
          <a:prstGeom prst="rect">
            <a:avLst/>
          </a:prstGeom>
        </p:spPr>
        <p:txBody>
          <a:bodyPr spcFirstLastPara="1" wrap="square" lIns="144475" tIns="144475" rIns="144475" bIns="1444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9pPr>
          </a:lstStyle>
          <a:p>
            <a:endParaRPr/>
          </a:p>
        </p:txBody>
      </p:sp>
      <p:sp>
        <p:nvSpPr>
          <p:cNvPr id="38" name="Google Shape;38;g81ef2ba67d_2_574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531" cy="1646789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9pPr>
          </a:lstStyle>
          <a:p>
            <a:endParaRPr/>
          </a:p>
        </p:txBody>
      </p:sp>
      <p:sp>
        <p:nvSpPr>
          <p:cNvPr id="39" name="Google Shape;39;g81ef2ba67d_2_574"/>
          <p:cNvSpPr txBox="1">
            <a:spLocks noGrp="1"/>
          </p:cNvSpPr>
          <p:nvPr>
            <p:ph type="body" idx="2"/>
          </p:nvPr>
        </p:nvSpPr>
        <p:spPr>
          <a:xfrm>
            <a:off x="6586000" y="965434"/>
            <a:ext cx="5115937" cy="4926867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marL="321457" lvl="0" indent="-28574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642915" lvl="1" indent="-258952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2pPr>
            <a:lvl3pPr marL="964372" lvl="2" indent="-258952">
              <a:spcBef>
                <a:spcPts val="1758"/>
              </a:spcBef>
              <a:spcAft>
                <a:spcPts val="0"/>
              </a:spcAft>
              <a:buSzPts val="2200"/>
              <a:buChar char="■"/>
              <a:defRPr/>
            </a:lvl3pPr>
            <a:lvl4pPr marL="1285829" lvl="3" indent="-258952">
              <a:spcBef>
                <a:spcPts val="1758"/>
              </a:spcBef>
              <a:spcAft>
                <a:spcPts val="0"/>
              </a:spcAft>
              <a:buSzPts val="2200"/>
              <a:buChar char="●"/>
              <a:defRPr/>
            </a:lvl4pPr>
            <a:lvl5pPr marL="1607287" lvl="4" indent="-258952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5pPr>
            <a:lvl6pPr marL="1928744" lvl="5" indent="-258952">
              <a:spcBef>
                <a:spcPts val="1758"/>
              </a:spcBef>
              <a:spcAft>
                <a:spcPts val="0"/>
              </a:spcAft>
              <a:buSzPts val="2200"/>
              <a:buChar char="■"/>
              <a:defRPr/>
            </a:lvl6pPr>
            <a:lvl7pPr marL="2250201" lvl="6" indent="-258952">
              <a:spcBef>
                <a:spcPts val="1758"/>
              </a:spcBef>
              <a:spcAft>
                <a:spcPts val="0"/>
              </a:spcAft>
              <a:buSzPts val="2200"/>
              <a:buChar char="●"/>
              <a:defRPr/>
            </a:lvl7pPr>
            <a:lvl8pPr marL="2571659" lvl="7" indent="-258952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8pPr>
            <a:lvl9pPr marL="2893116" lvl="8" indent="-258952">
              <a:spcBef>
                <a:spcPts val="1758"/>
              </a:spcBef>
              <a:spcAft>
                <a:spcPts val="1758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81ef2ba67d_2_57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8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3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81ef2ba67d_2_580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68" cy="806836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marL="321457" lvl="0" indent="-1607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81ef2ba67d_2_58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825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81ef2ba67d_2_58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4"/>
            <a:ext cx="11360813" cy="2617945"/>
          </a:xfrm>
          <a:prstGeom prst="rect">
            <a:avLst/>
          </a:prstGeom>
        </p:spPr>
        <p:txBody>
          <a:bodyPr spcFirstLastPara="1" wrap="square" lIns="144475" tIns="144475" rIns="144475" bIns="1444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1pPr>
            <a:lvl2pPr lvl="1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2pPr>
            <a:lvl3pPr lvl="2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3pPr>
            <a:lvl4pPr lvl="3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4pPr>
            <a:lvl5pPr lvl="4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5pPr>
            <a:lvl6pPr lvl="5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6pPr>
            <a:lvl7pPr lvl="6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7pPr>
            <a:lvl8pPr lvl="7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8pPr>
            <a:lvl9pPr lvl="8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9pPr>
          </a:lstStyle>
          <a:p>
            <a:r>
              <a:t>xx%</a:t>
            </a:r>
          </a:p>
        </p:txBody>
      </p:sp>
      <p:sp>
        <p:nvSpPr>
          <p:cNvPr id="46" name="Google Shape;46;g81ef2ba67d_2_58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13" cy="1734328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marL="321457" lvl="0" indent="-28574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642915" lvl="1" indent="-258952" algn="ctr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2pPr>
            <a:lvl3pPr marL="964372" lvl="2" indent="-258952" algn="ctr">
              <a:spcBef>
                <a:spcPts val="1758"/>
              </a:spcBef>
              <a:spcAft>
                <a:spcPts val="0"/>
              </a:spcAft>
              <a:buSzPts val="2200"/>
              <a:buChar char="■"/>
              <a:defRPr/>
            </a:lvl3pPr>
            <a:lvl4pPr marL="1285829" lvl="3" indent="-258952" algn="ctr">
              <a:spcBef>
                <a:spcPts val="1758"/>
              </a:spcBef>
              <a:spcAft>
                <a:spcPts val="0"/>
              </a:spcAft>
              <a:buSzPts val="2200"/>
              <a:buChar char="●"/>
              <a:defRPr/>
            </a:lvl4pPr>
            <a:lvl5pPr marL="1607287" lvl="4" indent="-258952" algn="ctr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5pPr>
            <a:lvl6pPr marL="1928744" lvl="5" indent="-258952" algn="ctr">
              <a:spcBef>
                <a:spcPts val="1758"/>
              </a:spcBef>
              <a:spcAft>
                <a:spcPts val="0"/>
              </a:spcAft>
              <a:buSzPts val="2200"/>
              <a:buChar char="■"/>
              <a:defRPr/>
            </a:lvl6pPr>
            <a:lvl7pPr marL="2250201" lvl="6" indent="-258952" algn="ctr">
              <a:spcBef>
                <a:spcPts val="1758"/>
              </a:spcBef>
              <a:spcAft>
                <a:spcPts val="0"/>
              </a:spcAft>
              <a:buSzPts val="2200"/>
              <a:buChar char="●"/>
              <a:defRPr/>
            </a:lvl7pPr>
            <a:lvl8pPr marL="2571659" lvl="7" indent="-258952" algn="ctr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8pPr>
            <a:lvl9pPr marL="2893116" lvl="8" indent="-258952" algn="ctr">
              <a:spcBef>
                <a:spcPts val="1758"/>
              </a:spcBef>
              <a:spcAft>
                <a:spcPts val="1758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81ef2ba67d_2_58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478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81ef2ba67d_2_58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29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>
  <p:cSld name="Title &amp; Sub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1ef2ba67d_2_589"/>
          <p:cNvSpPr/>
          <p:nvPr/>
        </p:nvSpPr>
        <p:spPr>
          <a:xfrm>
            <a:off x="535781" y="3339703"/>
            <a:ext cx="11126250" cy="0"/>
          </a:xfrm>
          <a:prstGeom prst="rect">
            <a:avLst/>
          </a:prstGeom>
          <a:noFill/>
          <a:ln w="12700" cap="flat" cmpd="sng">
            <a:solidFill>
              <a:srgbClr val="9A9A9A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18" tIns="35718" rIns="35718" bIns="35718" anchor="ctr" anchorCtr="0">
            <a:no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endParaRPr kumimoji="0" sz="84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g81ef2ba67d_2_589"/>
          <p:cNvSpPr txBox="1">
            <a:spLocks noGrp="1"/>
          </p:cNvSpPr>
          <p:nvPr>
            <p:ph type="title"/>
          </p:nvPr>
        </p:nvSpPr>
        <p:spPr>
          <a:xfrm>
            <a:off x="535781" y="928687"/>
            <a:ext cx="11120344" cy="223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81ef2ba67d_2_589"/>
          <p:cNvSpPr txBox="1">
            <a:spLocks noGrp="1"/>
          </p:cNvSpPr>
          <p:nvPr>
            <p:ph type="body" idx="1"/>
          </p:nvPr>
        </p:nvSpPr>
        <p:spPr>
          <a:xfrm>
            <a:off x="535781" y="3527227"/>
            <a:ext cx="11120344" cy="71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321457" lvl="0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2915" lvl="1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64372" lvl="2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85829" lvl="3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07287" lvl="4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28744" lvl="5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6pPr>
            <a:lvl7pPr marL="2250201" lvl="6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●"/>
              <a:defRPr/>
            </a:lvl7pPr>
            <a:lvl8pPr marL="2571659" lvl="7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○"/>
              <a:defRPr/>
            </a:lvl8pPr>
            <a:lvl9pPr marL="2893116" lvl="8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81ef2ba67d_2_589"/>
          <p:cNvSpPr txBox="1">
            <a:spLocks noGrp="1"/>
          </p:cNvSpPr>
          <p:nvPr>
            <p:ph type="sldNum" idx="12"/>
          </p:nvPr>
        </p:nvSpPr>
        <p:spPr>
          <a:xfrm>
            <a:off x="11501437" y="6465094"/>
            <a:ext cx="292500" cy="21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642915"/>
            <a:fld id="{00000000-1234-1234-1234-123412341234}" type="slidenum">
              <a:rPr lang="en-US" kern="0" smtClean="0">
                <a:solidFill>
                  <a:srgbClr val="595959"/>
                </a:solidFill>
              </a:rPr>
              <a:pPr defTabSz="642915"/>
              <a:t>‹#›</a:t>
            </a:fld>
            <a:endParaRPr lang="en-US" sz="1125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636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Horizontal">
  <p:cSld name="Photo - Horizontal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1ef2ba67d_2_605"/>
          <p:cNvSpPr/>
          <p:nvPr/>
        </p:nvSpPr>
        <p:spPr>
          <a:xfrm rot="5400000">
            <a:off x="6572208" y="6107948"/>
            <a:ext cx="1000211" cy="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9A9A9A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18" tIns="35718" rIns="35718" bIns="35718" anchor="ctr" anchorCtr="0">
            <a:no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endParaRPr kumimoji="0" sz="84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g81ef2ba67d_2_605"/>
          <p:cNvSpPr>
            <a:spLocks noGrp="1"/>
          </p:cNvSpPr>
          <p:nvPr>
            <p:ph type="pic" idx="2"/>
          </p:nvPr>
        </p:nvSpPr>
        <p:spPr>
          <a:xfrm>
            <a:off x="0" y="-17860"/>
            <a:ext cx="12191906" cy="5431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9" name="Google Shape;69;g81ef2ba67d_2_605"/>
          <p:cNvSpPr txBox="1">
            <a:spLocks noGrp="1"/>
          </p:cNvSpPr>
          <p:nvPr>
            <p:ph type="title"/>
          </p:nvPr>
        </p:nvSpPr>
        <p:spPr>
          <a:xfrm>
            <a:off x="1321594" y="5473899"/>
            <a:ext cx="5429250" cy="119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81ef2ba67d_2_605"/>
          <p:cNvSpPr txBox="1">
            <a:spLocks noGrp="1"/>
          </p:cNvSpPr>
          <p:nvPr>
            <p:ph type="body" idx="1"/>
          </p:nvPr>
        </p:nvSpPr>
        <p:spPr>
          <a:xfrm>
            <a:off x="7358063" y="5956102"/>
            <a:ext cx="4643438" cy="35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321457" lvl="0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2915" lvl="1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64372" lvl="2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85829" lvl="3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07287" lvl="4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28744" lvl="5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6pPr>
            <a:lvl7pPr marL="2250201" lvl="6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●"/>
              <a:defRPr/>
            </a:lvl7pPr>
            <a:lvl8pPr marL="2571659" lvl="7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○"/>
              <a:defRPr/>
            </a:lvl8pPr>
            <a:lvl9pPr marL="2893116" lvl="8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g81ef2ba67d_2_605"/>
          <p:cNvSpPr txBox="1">
            <a:spLocks noGrp="1"/>
          </p:cNvSpPr>
          <p:nvPr>
            <p:ph type="sldNum" idx="12"/>
          </p:nvPr>
        </p:nvSpPr>
        <p:spPr>
          <a:xfrm>
            <a:off x="11501437" y="6465094"/>
            <a:ext cx="292500" cy="21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642915"/>
            <a:fld id="{00000000-1234-1234-1234-123412341234}" type="slidenum">
              <a:rPr lang="en-US" kern="0" smtClean="0">
                <a:solidFill>
                  <a:srgbClr val="595959"/>
                </a:solidFill>
              </a:rPr>
              <a:pPr defTabSz="642915"/>
              <a:t>‹#›</a:t>
            </a:fld>
            <a:endParaRPr lang="en-US" sz="1125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451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">
  <p:cSld name="Phot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1ef2ba67d_2_614"/>
          <p:cNvSpPr>
            <a:spLocks noGrp="1"/>
          </p:cNvSpPr>
          <p:nvPr>
            <p:ph type="pic" idx="2"/>
          </p:nvPr>
        </p:nvSpPr>
        <p:spPr>
          <a:xfrm>
            <a:off x="-166687" y="0"/>
            <a:ext cx="1253728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7" name="Google Shape;77;g81ef2ba67d_2_614"/>
          <p:cNvSpPr txBox="1">
            <a:spLocks noGrp="1"/>
          </p:cNvSpPr>
          <p:nvPr>
            <p:ph type="sldNum" idx="12"/>
          </p:nvPr>
        </p:nvSpPr>
        <p:spPr>
          <a:xfrm>
            <a:off x="11501437" y="6465094"/>
            <a:ext cx="292500" cy="21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642915"/>
            <a:fld id="{00000000-1234-1234-1234-123412341234}" type="slidenum">
              <a:rPr lang="en-US" kern="0" smtClean="0">
                <a:solidFill>
                  <a:srgbClr val="595959"/>
                </a:solidFill>
              </a:rPr>
              <a:pPr defTabSz="642915"/>
              <a:t>‹#›</a:t>
            </a:fld>
            <a:endParaRPr lang="en-US" sz="1125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678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">
  <p:cSld name="Bulle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1ef2ba67d_2_623"/>
          <p:cNvSpPr txBox="1">
            <a:spLocks noGrp="1"/>
          </p:cNvSpPr>
          <p:nvPr>
            <p:ph type="body" idx="1"/>
          </p:nvPr>
        </p:nvSpPr>
        <p:spPr>
          <a:xfrm>
            <a:off x="833438" y="625078"/>
            <a:ext cx="10513125" cy="559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321457" lvl="0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●"/>
              <a:defRPr/>
            </a:lvl1pPr>
            <a:lvl2pPr marL="642915" lvl="1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○"/>
              <a:defRPr/>
            </a:lvl2pPr>
            <a:lvl3pPr marL="964372" lvl="2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3pPr>
            <a:lvl4pPr marL="1285829" lvl="3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●"/>
              <a:defRPr/>
            </a:lvl4pPr>
            <a:lvl5pPr marL="1607287" lvl="4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○"/>
              <a:defRPr/>
            </a:lvl5pPr>
            <a:lvl6pPr marL="1928744" lvl="5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6pPr>
            <a:lvl7pPr marL="2250201" lvl="6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●"/>
              <a:defRPr/>
            </a:lvl7pPr>
            <a:lvl8pPr marL="2571659" lvl="7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○"/>
              <a:defRPr/>
            </a:lvl8pPr>
            <a:lvl9pPr marL="2893116" lvl="8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g81ef2ba67d_2_623"/>
          <p:cNvSpPr txBox="1">
            <a:spLocks noGrp="1"/>
          </p:cNvSpPr>
          <p:nvPr>
            <p:ph type="sldNum" idx="12"/>
          </p:nvPr>
        </p:nvSpPr>
        <p:spPr>
          <a:xfrm>
            <a:off x="11501437" y="6465094"/>
            <a:ext cx="292500" cy="21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642915"/>
            <a:fld id="{00000000-1234-1234-1234-123412341234}" type="slidenum">
              <a:rPr lang="en-US" kern="0" smtClean="0">
                <a:solidFill>
                  <a:srgbClr val="595959"/>
                </a:solidFill>
              </a:rPr>
              <a:pPr defTabSz="642915"/>
              <a:t>‹#›</a:t>
            </a:fld>
            <a:endParaRPr lang="en-US" sz="1125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03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81ef2ba67d_2_54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13" cy="2736703"/>
          </a:xfrm>
          <a:prstGeom prst="rect">
            <a:avLst/>
          </a:prstGeom>
        </p:spPr>
        <p:txBody>
          <a:bodyPr spcFirstLastPara="1" wrap="square" lIns="144475" tIns="144475" rIns="144475" bIns="1444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1pPr>
            <a:lvl2pPr lvl="1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2pPr>
            <a:lvl3pPr lvl="2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3pPr>
            <a:lvl4pPr lvl="3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4pPr>
            <a:lvl5pPr lvl="4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5pPr>
            <a:lvl6pPr lvl="5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6pPr>
            <a:lvl7pPr lvl="6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7pPr>
            <a:lvl8pPr lvl="7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8pPr>
            <a:lvl9pPr lvl="8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5765"/>
            </a:lvl9pPr>
          </a:lstStyle>
          <a:p>
            <a:endParaRPr/>
          </a:p>
        </p:txBody>
      </p:sp>
      <p:sp>
        <p:nvSpPr>
          <p:cNvPr id="11" name="Google Shape;11;g81ef2ba67d_2_54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13" cy="1056797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94"/>
            </a:lvl9pPr>
          </a:lstStyle>
          <a:p>
            <a:endParaRPr/>
          </a:p>
        </p:txBody>
      </p:sp>
      <p:sp>
        <p:nvSpPr>
          <p:cNvPr id="12" name="Google Shape;12;g81ef2ba67d_2_54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707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81ef2ba67d_2_55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13" cy="1122398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4008"/>
            </a:lvl9pPr>
          </a:lstStyle>
          <a:p>
            <a:endParaRPr/>
          </a:p>
        </p:txBody>
      </p:sp>
      <p:sp>
        <p:nvSpPr>
          <p:cNvPr id="15" name="Google Shape;15;g81ef2ba67d_2_55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225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81ef2ba67d_2_55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13" cy="763594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81ef2ba67d_2_5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13" cy="4555195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marL="321457" lvl="0" indent="-28574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642915" lvl="1" indent="-258952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2pPr>
            <a:lvl3pPr marL="964372" lvl="2" indent="-258952">
              <a:spcBef>
                <a:spcPts val="1758"/>
              </a:spcBef>
              <a:spcAft>
                <a:spcPts val="0"/>
              </a:spcAft>
              <a:buSzPts val="2200"/>
              <a:buChar char="■"/>
              <a:defRPr/>
            </a:lvl3pPr>
            <a:lvl4pPr marL="1285829" lvl="3" indent="-258952">
              <a:spcBef>
                <a:spcPts val="1758"/>
              </a:spcBef>
              <a:spcAft>
                <a:spcPts val="0"/>
              </a:spcAft>
              <a:buSzPts val="2200"/>
              <a:buChar char="●"/>
              <a:defRPr/>
            </a:lvl4pPr>
            <a:lvl5pPr marL="1607287" lvl="4" indent="-258952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5pPr>
            <a:lvl6pPr marL="1928744" lvl="5" indent="-258952">
              <a:spcBef>
                <a:spcPts val="1758"/>
              </a:spcBef>
              <a:spcAft>
                <a:spcPts val="0"/>
              </a:spcAft>
              <a:buSzPts val="2200"/>
              <a:buChar char="■"/>
              <a:defRPr/>
            </a:lvl6pPr>
            <a:lvl7pPr marL="2250201" lvl="6" indent="-258952">
              <a:spcBef>
                <a:spcPts val="1758"/>
              </a:spcBef>
              <a:spcAft>
                <a:spcPts val="0"/>
              </a:spcAft>
              <a:buSzPts val="2200"/>
              <a:buChar char="●"/>
              <a:defRPr/>
            </a:lvl7pPr>
            <a:lvl8pPr marL="2571659" lvl="7" indent="-258952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8pPr>
            <a:lvl9pPr marL="2893116" lvl="8" indent="-258952">
              <a:spcBef>
                <a:spcPts val="1758"/>
              </a:spcBef>
              <a:spcAft>
                <a:spcPts val="1758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81ef2ba67d_2_55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12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9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81ef2ba67d_2_559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13" cy="763594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81ef2ba67d_2_55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063" cy="4555195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marL="321457" lvl="0" indent="-258952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547"/>
            </a:lvl1pPr>
            <a:lvl2pPr marL="642915" lvl="1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2pPr>
            <a:lvl3pPr marL="964372" lvl="2" indent="-245558">
              <a:spcBef>
                <a:spcPts val="1758"/>
              </a:spcBef>
              <a:spcAft>
                <a:spcPts val="0"/>
              </a:spcAft>
              <a:buSzPts val="1900"/>
              <a:buChar char="■"/>
              <a:defRPr sz="1336"/>
            </a:lvl3pPr>
            <a:lvl4pPr marL="1285829" lvl="3" indent="-245558">
              <a:spcBef>
                <a:spcPts val="1758"/>
              </a:spcBef>
              <a:spcAft>
                <a:spcPts val="0"/>
              </a:spcAft>
              <a:buSzPts val="1900"/>
              <a:buChar char="●"/>
              <a:defRPr sz="1336"/>
            </a:lvl4pPr>
            <a:lvl5pPr marL="1607287" lvl="4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5pPr>
            <a:lvl6pPr marL="1928744" lvl="5" indent="-245558">
              <a:spcBef>
                <a:spcPts val="1758"/>
              </a:spcBef>
              <a:spcAft>
                <a:spcPts val="0"/>
              </a:spcAft>
              <a:buSzPts val="1900"/>
              <a:buChar char="■"/>
              <a:defRPr sz="1336"/>
            </a:lvl6pPr>
            <a:lvl7pPr marL="2250201" lvl="6" indent="-245558">
              <a:spcBef>
                <a:spcPts val="1758"/>
              </a:spcBef>
              <a:spcAft>
                <a:spcPts val="0"/>
              </a:spcAft>
              <a:buSzPts val="1900"/>
              <a:buChar char="●"/>
              <a:defRPr sz="1336"/>
            </a:lvl7pPr>
            <a:lvl8pPr marL="2571659" lvl="7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8pPr>
            <a:lvl9pPr marL="2893116" lvl="8" indent="-245558">
              <a:spcBef>
                <a:spcPts val="1758"/>
              </a:spcBef>
              <a:spcAft>
                <a:spcPts val="1758"/>
              </a:spcAft>
              <a:buSzPts val="1900"/>
              <a:buChar char="■"/>
              <a:defRPr sz="1336"/>
            </a:lvl9pPr>
          </a:lstStyle>
          <a:p>
            <a:endParaRPr/>
          </a:p>
        </p:txBody>
      </p:sp>
      <p:sp>
        <p:nvSpPr>
          <p:cNvPr id="23" name="Google Shape;23;g81ef2ba67d_2_55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063" cy="4555195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marL="321457" lvl="0" indent="-258952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547"/>
            </a:lvl1pPr>
            <a:lvl2pPr marL="642915" lvl="1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2pPr>
            <a:lvl3pPr marL="964372" lvl="2" indent="-245558">
              <a:spcBef>
                <a:spcPts val="1758"/>
              </a:spcBef>
              <a:spcAft>
                <a:spcPts val="0"/>
              </a:spcAft>
              <a:buSzPts val="1900"/>
              <a:buChar char="■"/>
              <a:defRPr sz="1336"/>
            </a:lvl3pPr>
            <a:lvl4pPr marL="1285829" lvl="3" indent="-245558">
              <a:spcBef>
                <a:spcPts val="1758"/>
              </a:spcBef>
              <a:spcAft>
                <a:spcPts val="0"/>
              </a:spcAft>
              <a:buSzPts val="1900"/>
              <a:buChar char="●"/>
              <a:defRPr sz="1336"/>
            </a:lvl4pPr>
            <a:lvl5pPr marL="1607287" lvl="4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5pPr>
            <a:lvl6pPr marL="1928744" lvl="5" indent="-245558">
              <a:spcBef>
                <a:spcPts val="1758"/>
              </a:spcBef>
              <a:spcAft>
                <a:spcPts val="0"/>
              </a:spcAft>
              <a:buSzPts val="1900"/>
              <a:buChar char="■"/>
              <a:defRPr sz="1336"/>
            </a:lvl6pPr>
            <a:lvl7pPr marL="2250201" lvl="6" indent="-245558">
              <a:spcBef>
                <a:spcPts val="1758"/>
              </a:spcBef>
              <a:spcAft>
                <a:spcPts val="0"/>
              </a:spcAft>
              <a:buSzPts val="1900"/>
              <a:buChar char="●"/>
              <a:defRPr sz="1336"/>
            </a:lvl7pPr>
            <a:lvl8pPr marL="2571659" lvl="7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8pPr>
            <a:lvl9pPr marL="2893116" lvl="8" indent="-245558">
              <a:spcBef>
                <a:spcPts val="1758"/>
              </a:spcBef>
              <a:spcAft>
                <a:spcPts val="1758"/>
              </a:spcAft>
              <a:buSzPts val="1900"/>
              <a:buChar char="■"/>
              <a:defRPr sz="1336"/>
            </a:lvl9pPr>
          </a:lstStyle>
          <a:p>
            <a:endParaRPr/>
          </a:p>
        </p:txBody>
      </p:sp>
      <p:sp>
        <p:nvSpPr>
          <p:cNvPr id="24" name="Google Shape;24;g81ef2ba67d_2_55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236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81ef2ba67d_2_56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13" cy="763594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81ef2ba67d_2_56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834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81ef2ba67d_2_567"/>
          <p:cNvSpPr txBox="1">
            <a:spLocks noGrp="1"/>
          </p:cNvSpPr>
          <p:nvPr>
            <p:ph type="title"/>
          </p:nvPr>
        </p:nvSpPr>
        <p:spPr>
          <a:xfrm>
            <a:off x="415601" y="740800"/>
            <a:ext cx="3744000" cy="1007648"/>
          </a:xfrm>
          <a:prstGeom prst="rect">
            <a:avLst/>
          </a:prstGeom>
        </p:spPr>
        <p:txBody>
          <a:bodyPr spcFirstLastPara="1" wrap="square" lIns="144475" tIns="144475" rIns="144475" bIns="1444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2672"/>
            </a:lvl9pPr>
          </a:lstStyle>
          <a:p>
            <a:endParaRPr/>
          </a:p>
        </p:txBody>
      </p:sp>
      <p:sp>
        <p:nvSpPr>
          <p:cNvPr id="30" name="Google Shape;30;g81ef2ba67d_2_567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11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marL="321457" lvl="0" indent="-245558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336"/>
            </a:lvl1pPr>
            <a:lvl2pPr marL="642915" lvl="1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2pPr>
            <a:lvl3pPr marL="964372" lvl="2" indent="-245558">
              <a:spcBef>
                <a:spcPts val="1758"/>
              </a:spcBef>
              <a:spcAft>
                <a:spcPts val="0"/>
              </a:spcAft>
              <a:buSzPts val="1900"/>
              <a:buChar char="■"/>
              <a:defRPr sz="1336"/>
            </a:lvl3pPr>
            <a:lvl4pPr marL="1285829" lvl="3" indent="-245558">
              <a:spcBef>
                <a:spcPts val="1758"/>
              </a:spcBef>
              <a:spcAft>
                <a:spcPts val="0"/>
              </a:spcAft>
              <a:buSzPts val="1900"/>
              <a:buChar char="●"/>
              <a:defRPr sz="1336"/>
            </a:lvl4pPr>
            <a:lvl5pPr marL="1607287" lvl="4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5pPr>
            <a:lvl6pPr marL="1928744" lvl="5" indent="-245558">
              <a:spcBef>
                <a:spcPts val="1758"/>
              </a:spcBef>
              <a:spcAft>
                <a:spcPts val="0"/>
              </a:spcAft>
              <a:buSzPts val="1900"/>
              <a:buChar char="■"/>
              <a:defRPr sz="1336"/>
            </a:lvl6pPr>
            <a:lvl7pPr marL="2250201" lvl="6" indent="-245558">
              <a:spcBef>
                <a:spcPts val="1758"/>
              </a:spcBef>
              <a:spcAft>
                <a:spcPts val="0"/>
              </a:spcAft>
              <a:buSzPts val="1900"/>
              <a:buChar char="●"/>
              <a:defRPr sz="1336"/>
            </a:lvl7pPr>
            <a:lvl8pPr marL="2571659" lvl="7" indent="-245558">
              <a:spcBef>
                <a:spcPts val="1758"/>
              </a:spcBef>
              <a:spcAft>
                <a:spcPts val="0"/>
              </a:spcAft>
              <a:buSzPts val="1900"/>
              <a:buChar char="○"/>
              <a:defRPr sz="1336"/>
            </a:lvl8pPr>
            <a:lvl9pPr marL="2893116" lvl="8" indent="-245558">
              <a:spcBef>
                <a:spcPts val="1758"/>
              </a:spcBef>
              <a:spcAft>
                <a:spcPts val="1758"/>
              </a:spcAft>
              <a:buSzPts val="1900"/>
              <a:buChar char="■"/>
              <a:defRPr sz="1336"/>
            </a:lvl9pPr>
          </a:lstStyle>
          <a:p>
            <a:endParaRPr/>
          </a:p>
        </p:txBody>
      </p:sp>
      <p:sp>
        <p:nvSpPr>
          <p:cNvPr id="31" name="Google Shape;31;g81ef2ba67d_2_56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560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81ef2ba67d_2_57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75" cy="5454422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9pPr>
          </a:lstStyle>
          <a:p>
            <a:endParaRPr/>
          </a:p>
        </p:txBody>
      </p:sp>
      <p:sp>
        <p:nvSpPr>
          <p:cNvPr id="34" name="Google Shape;34;g81ef2ba67d_2_57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57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81ef2ba67d_2_574"/>
          <p:cNvSpPr/>
          <p:nvPr/>
        </p:nvSpPr>
        <p:spPr>
          <a:xfrm>
            <a:off x="6096000" y="-167"/>
            <a:ext cx="609609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1581" tIns="101581" rIns="101581" bIns="101581" anchor="ctr" anchorCtr="0">
            <a:no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g81ef2ba67d_2_57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531" cy="1976484"/>
          </a:xfrm>
          <a:prstGeom prst="rect">
            <a:avLst/>
          </a:prstGeom>
        </p:spPr>
        <p:txBody>
          <a:bodyPr spcFirstLastPara="1" wrap="square" lIns="144475" tIns="144475" rIns="144475" bIns="1444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640"/>
            </a:lvl9pPr>
          </a:lstStyle>
          <a:p>
            <a:endParaRPr/>
          </a:p>
        </p:txBody>
      </p:sp>
      <p:sp>
        <p:nvSpPr>
          <p:cNvPr id="38" name="Google Shape;38;g81ef2ba67d_2_574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531" cy="1646789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320"/>
            </a:lvl9pPr>
          </a:lstStyle>
          <a:p>
            <a:endParaRPr/>
          </a:p>
        </p:txBody>
      </p:sp>
      <p:sp>
        <p:nvSpPr>
          <p:cNvPr id="39" name="Google Shape;39;g81ef2ba67d_2_574"/>
          <p:cNvSpPr txBox="1">
            <a:spLocks noGrp="1"/>
          </p:cNvSpPr>
          <p:nvPr>
            <p:ph type="body" idx="2"/>
          </p:nvPr>
        </p:nvSpPr>
        <p:spPr>
          <a:xfrm>
            <a:off x="6586000" y="965434"/>
            <a:ext cx="5115937" cy="4926867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marL="321457" lvl="0" indent="-28574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642915" lvl="1" indent="-258952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2pPr>
            <a:lvl3pPr marL="964372" lvl="2" indent="-258952">
              <a:spcBef>
                <a:spcPts val="1758"/>
              </a:spcBef>
              <a:spcAft>
                <a:spcPts val="0"/>
              </a:spcAft>
              <a:buSzPts val="2200"/>
              <a:buChar char="■"/>
              <a:defRPr/>
            </a:lvl3pPr>
            <a:lvl4pPr marL="1285829" lvl="3" indent="-258952">
              <a:spcBef>
                <a:spcPts val="1758"/>
              </a:spcBef>
              <a:spcAft>
                <a:spcPts val="0"/>
              </a:spcAft>
              <a:buSzPts val="2200"/>
              <a:buChar char="●"/>
              <a:defRPr/>
            </a:lvl4pPr>
            <a:lvl5pPr marL="1607287" lvl="4" indent="-258952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5pPr>
            <a:lvl6pPr marL="1928744" lvl="5" indent="-258952">
              <a:spcBef>
                <a:spcPts val="1758"/>
              </a:spcBef>
              <a:spcAft>
                <a:spcPts val="0"/>
              </a:spcAft>
              <a:buSzPts val="2200"/>
              <a:buChar char="■"/>
              <a:defRPr/>
            </a:lvl6pPr>
            <a:lvl7pPr marL="2250201" lvl="6" indent="-258952">
              <a:spcBef>
                <a:spcPts val="1758"/>
              </a:spcBef>
              <a:spcAft>
                <a:spcPts val="0"/>
              </a:spcAft>
              <a:buSzPts val="2200"/>
              <a:buChar char="●"/>
              <a:defRPr/>
            </a:lvl7pPr>
            <a:lvl8pPr marL="2571659" lvl="7" indent="-258952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8pPr>
            <a:lvl9pPr marL="2893116" lvl="8" indent="-258952">
              <a:spcBef>
                <a:spcPts val="1758"/>
              </a:spcBef>
              <a:spcAft>
                <a:spcPts val="1758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81ef2ba67d_2_57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998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81ef2ba67d_2_580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68" cy="806836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marL="321457" lvl="0" indent="-1607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81ef2ba67d_2_58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632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81ef2ba67d_2_58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4"/>
            <a:ext cx="11360813" cy="2617945"/>
          </a:xfrm>
          <a:prstGeom prst="rect">
            <a:avLst/>
          </a:prstGeom>
        </p:spPr>
        <p:txBody>
          <a:bodyPr spcFirstLastPara="1" wrap="square" lIns="144475" tIns="144475" rIns="144475" bIns="1444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1pPr>
            <a:lvl2pPr lvl="1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2pPr>
            <a:lvl3pPr lvl="2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3pPr>
            <a:lvl4pPr lvl="3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4pPr>
            <a:lvl5pPr lvl="4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5pPr>
            <a:lvl6pPr lvl="5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6pPr>
            <a:lvl7pPr lvl="6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7pPr>
            <a:lvl8pPr lvl="7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8pPr>
            <a:lvl9pPr lvl="8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3359"/>
            </a:lvl9pPr>
          </a:lstStyle>
          <a:p>
            <a:r>
              <a:t>xx%</a:t>
            </a:r>
          </a:p>
        </p:txBody>
      </p:sp>
      <p:sp>
        <p:nvSpPr>
          <p:cNvPr id="46" name="Google Shape;46;g81ef2ba67d_2_58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13" cy="1734328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Autofit/>
          </a:bodyPr>
          <a:lstStyle>
            <a:lvl1pPr marL="321457" lvl="0" indent="-28574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642915" lvl="1" indent="-258952" algn="ctr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2pPr>
            <a:lvl3pPr marL="964372" lvl="2" indent="-258952" algn="ctr">
              <a:spcBef>
                <a:spcPts val="1758"/>
              </a:spcBef>
              <a:spcAft>
                <a:spcPts val="0"/>
              </a:spcAft>
              <a:buSzPts val="2200"/>
              <a:buChar char="■"/>
              <a:defRPr/>
            </a:lvl3pPr>
            <a:lvl4pPr marL="1285829" lvl="3" indent="-258952" algn="ctr">
              <a:spcBef>
                <a:spcPts val="1758"/>
              </a:spcBef>
              <a:spcAft>
                <a:spcPts val="0"/>
              </a:spcAft>
              <a:buSzPts val="2200"/>
              <a:buChar char="●"/>
              <a:defRPr/>
            </a:lvl4pPr>
            <a:lvl5pPr marL="1607287" lvl="4" indent="-258952" algn="ctr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5pPr>
            <a:lvl6pPr marL="1928744" lvl="5" indent="-258952" algn="ctr">
              <a:spcBef>
                <a:spcPts val="1758"/>
              </a:spcBef>
              <a:spcAft>
                <a:spcPts val="0"/>
              </a:spcAft>
              <a:buSzPts val="2200"/>
              <a:buChar char="■"/>
              <a:defRPr/>
            </a:lvl6pPr>
            <a:lvl7pPr marL="2250201" lvl="6" indent="-258952" algn="ctr">
              <a:spcBef>
                <a:spcPts val="1758"/>
              </a:spcBef>
              <a:spcAft>
                <a:spcPts val="0"/>
              </a:spcAft>
              <a:buSzPts val="2200"/>
              <a:buChar char="●"/>
              <a:defRPr/>
            </a:lvl7pPr>
            <a:lvl8pPr marL="2571659" lvl="7" indent="-258952" algn="ctr">
              <a:spcBef>
                <a:spcPts val="1758"/>
              </a:spcBef>
              <a:spcAft>
                <a:spcPts val="0"/>
              </a:spcAft>
              <a:buSzPts val="2200"/>
              <a:buChar char="○"/>
              <a:defRPr/>
            </a:lvl8pPr>
            <a:lvl9pPr marL="2893116" lvl="8" indent="-258952" algn="ctr">
              <a:spcBef>
                <a:spcPts val="1758"/>
              </a:spcBef>
              <a:spcAft>
                <a:spcPts val="1758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81ef2ba67d_2_58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848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81ef2ba67d_2_58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853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>
  <p:cSld name="Title &amp; Sub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1ef2ba67d_2_589"/>
          <p:cNvSpPr/>
          <p:nvPr/>
        </p:nvSpPr>
        <p:spPr>
          <a:xfrm>
            <a:off x="535781" y="3339703"/>
            <a:ext cx="11126250" cy="0"/>
          </a:xfrm>
          <a:prstGeom prst="rect">
            <a:avLst/>
          </a:prstGeom>
          <a:noFill/>
          <a:ln w="12700" cap="flat" cmpd="sng">
            <a:solidFill>
              <a:srgbClr val="9A9A9A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18" tIns="35718" rIns="35718" bIns="35718" anchor="ctr" anchorCtr="0">
            <a:no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endParaRPr kumimoji="0" sz="84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g81ef2ba67d_2_589"/>
          <p:cNvSpPr txBox="1">
            <a:spLocks noGrp="1"/>
          </p:cNvSpPr>
          <p:nvPr>
            <p:ph type="title"/>
          </p:nvPr>
        </p:nvSpPr>
        <p:spPr>
          <a:xfrm>
            <a:off x="535781" y="928687"/>
            <a:ext cx="11120344" cy="223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81ef2ba67d_2_589"/>
          <p:cNvSpPr txBox="1">
            <a:spLocks noGrp="1"/>
          </p:cNvSpPr>
          <p:nvPr>
            <p:ph type="body" idx="1"/>
          </p:nvPr>
        </p:nvSpPr>
        <p:spPr>
          <a:xfrm>
            <a:off x="535781" y="3527227"/>
            <a:ext cx="11120344" cy="71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321457" lvl="0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2915" lvl="1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64372" lvl="2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85829" lvl="3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07287" lvl="4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28744" lvl="5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6pPr>
            <a:lvl7pPr marL="2250201" lvl="6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●"/>
              <a:defRPr/>
            </a:lvl7pPr>
            <a:lvl8pPr marL="2571659" lvl="7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○"/>
              <a:defRPr/>
            </a:lvl8pPr>
            <a:lvl9pPr marL="2893116" lvl="8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81ef2ba67d_2_589"/>
          <p:cNvSpPr txBox="1">
            <a:spLocks noGrp="1"/>
          </p:cNvSpPr>
          <p:nvPr>
            <p:ph type="sldNum" idx="12"/>
          </p:nvPr>
        </p:nvSpPr>
        <p:spPr>
          <a:xfrm>
            <a:off x="11501437" y="6465094"/>
            <a:ext cx="292500" cy="21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642915"/>
            <a:fld id="{00000000-1234-1234-1234-123412341234}" type="slidenum">
              <a:rPr lang="en-US" kern="0" smtClean="0">
                <a:solidFill>
                  <a:srgbClr val="595959"/>
                </a:solidFill>
              </a:rPr>
              <a:pPr defTabSz="642915"/>
              <a:t>‹#›</a:t>
            </a:fld>
            <a:endParaRPr lang="en-US" sz="1125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940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Horizontal">
  <p:cSld name="Photo - Horizontal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1ef2ba67d_2_605"/>
          <p:cNvSpPr/>
          <p:nvPr/>
        </p:nvSpPr>
        <p:spPr>
          <a:xfrm rot="5400000">
            <a:off x="6572208" y="6107948"/>
            <a:ext cx="1000211" cy="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9A9A9A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18" tIns="35718" rIns="35718" bIns="35718" anchor="ctr" anchorCtr="0">
            <a:no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endParaRPr kumimoji="0" sz="84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g81ef2ba67d_2_605"/>
          <p:cNvSpPr>
            <a:spLocks noGrp="1"/>
          </p:cNvSpPr>
          <p:nvPr>
            <p:ph type="pic" idx="2"/>
          </p:nvPr>
        </p:nvSpPr>
        <p:spPr>
          <a:xfrm>
            <a:off x="0" y="-17860"/>
            <a:ext cx="12191906" cy="5431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9" name="Google Shape;69;g81ef2ba67d_2_605"/>
          <p:cNvSpPr txBox="1">
            <a:spLocks noGrp="1"/>
          </p:cNvSpPr>
          <p:nvPr>
            <p:ph type="title"/>
          </p:nvPr>
        </p:nvSpPr>
        <p:spPr>
          <a:xfrm>
            <a:off x="1321594" y="5473899"/>
            <a:ext cx="5429250" cy="119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81ef2ba67d_2_605"/>
          <p:cNvSpPr txBox="1">
            <a:spLocks noGrp="1"/>
          </p:cNvSpPr>
          <p:nvPr>
            <p:ph type="body" idx="1"/>
          </p:nvPr>
        </p:nvSpPr>
        <p:spPr>
          <a:xfrm>
            <a:off x="7358063" y="5956102"/>
            <a:ext cx="4643438" cy="35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321457" lvl="0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2915" lvl="1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64372" lvl="2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85829" lvl="3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07287" lvl="4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28744" lvl="5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6pPr>
            <a:lvl7pPr marL="2250201" lvl="6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●"/>
              <a:defRPr/>
            </a:lvl7pPr>
            <a:lvl8pPr marL="2571659" lvl="7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○"/>
              <a:defRPr/>
            </a:lvl8pPr>
            <a:lvl9pPr marL="2893116" lvl="8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g81ef2ba67d_2_605"/>
          <p:cNvSpPr txBox="1">
            <a:spLocks noGrp="1"/>
          </p:cNvSpPr>
          <p:nvPr>
            <p:ph type="sldNum" idx="12"/>
          </p:nvPr>
        </p:nvSpPr>
        <p:spPr>
          <a:xfrm>
            <a:off x="11501437" y="6465094"/>
            <a:ext cx="292500" cy="21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642915"/>
            <a:fld id="{00000000-1234-1234-1234-123412341234}" type="slidenum">
              <a:rPr lang="en-US" kern="0" smtClean="0">
                <a:solidFill>
                  <a:srgbClr val="595959"/>
                </a:solidFill>
              </a:rPr>
              <a:pPr defTabSz="642915"/>
              <a:t>‹#›</a:t>
            </a:fld>
            <a:endParaRPr lang="en-US" sz="1125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83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0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">
  <p:cSld name="Phot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1ef2ba67d_2_614"/>
          <p:cNvSpPr>
            <a:spLocks noGrp="1"/>
          </p:cNvSpPr>
          <p:nvPr>
            <p:ph type="pic" idx="2"/>
          </p:nvPr>
        </p:nvSpPr>
        <p:spPr>
          <a:xfrm>
            <a:off x="-166687" y="0"/>
            <a:ext cx="1253728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7" name="Google Shape;77;g81ef2ba67d_2_614"/>
          <p:cNvSpPr txBox="1">
            <a:spLocks noGrp="1"/>
          </p:cNvSpPr>
          <p:nvPr>
            <p:ph type="sldNum" idx="12"/>
          </p:nvPr>
        </p:nvSpPr>
        <p:spPr>
          <a:xfrm>
            <a:off x="11501437" y="6465094"/>
            <a:ext cx="292500" cy="21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642915"/>
            <a:fld id="{00000000-1234-1234-1234-123412341234}" type="slidenum">
              <a:rPr lang="en-US" kern="0" smtClean="0">
                <a:solidFill>
                  <a:srgbClr val="595959"/>
                </a:solidFill>
              </a:rPr>
              <a:pPr defTabSz="642915"/>
              <a:t>‹#›</a:t>
            </a:fld>
            <a:endParaRPr lang="en-US" sz="1125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856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">
  <p:cSld name="Bulle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1ef2ba67d_2_623"/>
          <p:cNvSpPr txBox="1">
            <a:spLocks noGrp="1"/>
          </p:cNvSpPr>
          <p:nvPr>
            <p:ph type="body" idx="1"/>
          </p:nvPr>
        </p:nvSpPr>
        <p:spPr>
          <a:xfrm>
            <a:off x="833438" y="625078"/>
            <a:ext cx="10513125" cy="559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321457" lvl="0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●"/>
              <a:defRPr/>
            </a:lvl1pPr>
            <a:lvl2pPr marL="642915" lvl="1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○"/>
              <a:defRPr/>
            </a:lvl2pPr>
            <a:lvl3pPr marL="964372" lvl="2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3pPr>
            <a:lvl4pPr marL="1285829" lvl="3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●"/>
              <a:defRPr/>
            </a:lvl4pPr>
            <a:lvl5pPr marL="1607287" lvl="4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○"/>
              <a:defRPr/>
            </a:lvl5pPr>
            <a:lvl6pPr marL="1928744" lvl="5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6pPr>
            <a:lvl7pPr marL="2250201" lvl="6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●"/>
              <a:defRPr/>
            </a:lvl7pPr>
            <a:lvl8pPr marL="2571659" lvl="7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○"/>
              <a:defRPr/>
            </a:lvl8pPr>
            <a:lvl9pPr marL="2893116" lvl="8" indent="-22100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47474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g81ef2ba67d_2_623"/>
          <p:cNvSpPr txBox="1">
            <a:spLocks noGrp="1"/>
          </p:cNvSpPr>
          <p:nvPr>
            <p:ph type="sldNum" idx="12"/>
          </p:nvPr>
        </p:nvSpPr>
        <p:spPr>
          <a:xfrm>
            <a:off x="11501437" y="6465094"/>
            <a:ext cx="292500" cy="21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642915"/>
            <a:fld id="{00000000-1234-1234-1234-123412341234}" type="slidenum">
              <a:rPr lang="en-US" kern="0" smtClean="0">
                <a:solidFill>
                  <a:srgbClr val="595959"/>
                </a:solidFill>
              </a:rPr>
              <a:pPr defTabSz="642915"/>
              <a:t>‹#›</a:t>
            </a:fld>
            <a:endParaRPr lang="en-US" sz="1125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75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2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69DC-406E-4BE7-8689-E38F35858FB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81ef2ba67d_2_54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13" cy="76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81ef2ba67d_2_5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13" cy="455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t" anchorCtr="0">
            <a:noAutofit/>
          </a:bodyPr>
          <a:lstStyle>
            <a:lvl1pPr marL="457200" lvl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1pPr>
            <a:lvl2pPr marL="914400" lvl="1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marL="1371600" lvl="2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marL="1828800" lvl="3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marL="2286000" lvl="4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marL="2743200" lvl="5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marL="3200400" lvl="6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marL="3657600" lvl="7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marL="4114800" lvl="8" indent="-368300">
              <a:lnSpc>
                <a:spcPct val="115000"/>
              </a:lnSpc>
              <a:spcBef>
                <a:spcPts val="2500"/>
              </a:spcBef>
              <a:spcAft>
                <a:spcPts val="250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81ef2ba67d_2_54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 algn="r">
              <a:buNone/>
              <a:defRPr sz="1125">
                <a:solidFill>
                  <a:schemeClr val="dk2"/>
                </a:solidFill>
              </a:defRPr>
            </a:lvl1pPr>
            <a:lvl2pPr lvl="1" algn="r">
              <a:buNone/>
              <a:defRPr sz="1125">
                <a:solidFill>
                  <a:schemeClr val="dk2"/>
                </a:solidFill>
              </a:defRPr>
            </a:lvl2pPr>
            <a:lvl3pPr lvl="2" algn="r">
              <a:buNone/>
              <a:defRPr sz="1125">
                <a:solidFill>
                  <a:schemeClr val="dk2"/>
                </a:solidFill>
              </a:defRPr>
            </a:lvl3pPr>
            <a:lvl4pPr lvl="3" algn="r">
              <a:buNone/>
              <a:defRPr sz="1125">
                <a:solidFill>
                  <a:schemeClr val="dk2"/>
                </a:solidFill>
              </a:defRPr>
            </a:lvl4pPr>
            <a:lvl5pPr lvl="4" algn="r">
              <a:buNone/>
              <a:defRPr sz="1125">
                <a:solidFill>
                  <a:schemeClr val="dk2"/>
                </a:solidFill>
              </a:defRPr>
            </a:lvl5pPr>
            <a:lvl6pPr lvl="5" algn="r">
              <a:buNone/>
              <a:defRPr sz="1125">
                <a:solidFill>
                  <a:schemeClr val="dk2"/>
                </a:solidFill>
              </a:defRPr>
            </a:lvl6pPr>
            <a:lvl7pPr lvl="6" algn="r">
              <a:buNone/>
              <a:defRPr sz="1125">
                <a:solidFill>
                  <a:schemeClr val="dk2"/>
                </a:solidFill>
              </a:defRPr>
            </a:lvl7pPr>
            <a:lvl8pPr lvl="7" algn="r">
              <a:buNone/>
              <a:defRPr sz="1125">
                <a:solidFill>
                  <a:schemeClr val="dk2"/>
                </a:solidFill>
              </a:defRPr>
            </a:lvl8pPr>
            <a:lvl9pPr lvl="8" algn="r">
              <a:buNone/>
              <a:defRPr sz="1125">
                <a:solidFill>
                  <a:schemeClr val="dk2"/>
                </a:solidFill>
              </a:defRPr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7249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81ef2ba67d_2_54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13" cy="76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81ef2ba67d_2_5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13" cy="455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t" anchorCtr="0">
            <a:noAutofit/>
          </a:bodyPr>
          <a:lstStyle>
            <a:lvl1pPr marL="457200" lvl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1pPr>
            <a:lvl2pPr marL="914400" lvl="1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marL="1371600" lvl="2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marL="1828800" lvl="3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marL="2286000" lvl="4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marL="2743200" lvl="5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marL="3200400" lvl="6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marL="3657600" lvl="7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marL="4114800" lvl="8" indent="-368300">
              <a:lnSpc>
                <a:spcPct val="115000"/>
              </a:lnSpc>
              <a:spcBef>
                <a:spcPts val="2500"/>
              </a:spcBef>
              <a:spcAft>
                <a:spcPts val="250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81ef2ba67d_2_54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31" cy="5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 algn="r">
              <a:buNone/>
              <a:defRPr sz="1125">
                <a:solidFill>
                  <a:schemeClr val="dk2"/>
                </a:solidFill>
              </a:defRPr>
            </a:lvl1pPr>
            <a:lvl2pPr lvl="1" algn="r">
              <a:buNone/>
              <a:defRPr sz="1125">
                <a:solidFill>
                  <a:schemeClr val="dk2"/>
                </a:solidFill>
              </a:defRPr>
            </a:lvl2pPr>
            <a:lvl3pPr lvl="2" algn="r">
              <a:buNone/>
              <a:defRPr sz="1125">
                <a:solidFill>
                  <a:schemeClr val="dk2"/>
                </a:solidFill>
              </a:defRPr>
            </a:lvl3pPr>
            <a:lvl4pPr lvl="3" algn="r">
              <a:buNone/>
              <a:defRPr sz="1125">
                <a:solidFill>
                  <a:schemeClr val="dk2"/>
                </a:solidFill>
              </a:defRPr>
            </a:lvl4pPr>
            <a:lvl5pPr lvl="4" algn="r">
              <a:buNone/>
              <a:defRPr sz="1125">
                <a:solidFill>
                  <a:schemeClr val="dk2"/>
                </a:solidFill>
              </a:defRPr>
            </a:lvl5pPr>
            <a:lvl6pPr lvl="5" algn="r">
              <a:buNone/>
              <a:defRPr sz="1125">
                <a:solidFill>
                  <a:schemeClr val="dk2"/>
                </a:solidFill>
              </a:defRPr>
            </a:lvl6pPr>
            <a:lvl7pPr lvl="6" algn="r">
              <a:buNone/>
              <a:defRPr sz="1125">
                <a:solidFill>
                  <a:schemeClr val="dk2"/>
                </a:solidFill>
              </a:defRPr>
            </a:lvl7pPr>
            <a:lvl8pPr lvl="7" algn="r">
              <a:buNone/>
              <a:defRPr sz="1125">
                <a:solidFill>
                  <a:schemeClr val="dk2"/>
                </a:solidFill>
              </a:defRPr>
            </a:lvl8pPr>
            <a:lvl9pPr lvl="8" algn="r">
              <a:buNone/>
              <a:defRPr sz="1125">
                <a:solidFill>
                  <a:schemeClr val="dk2"/>
                </a:solidFill>
              </a:defRPr>
            </a:lvl9pPr>
          </a:lstStyle>
          <a:p>
            <a:pPr defTabSz="642915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42915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8357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/>
          <p:nvPr/>
        </p:nvCxnSpPr>
        <p:spPr>
          <a:xfrm>
            <a:off x="6684755" y="1355426"/>
            <a:ext cx="2419709" cy="0"/>
          </a:xfrm>
          <a:prstGeom prst="line">
            <a:avLst/>
          </a:prstGeom>
          <a:ln w="85725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40DA7A4-18C7-460E-9C6A-63054B5D9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CDAFDE-2BBC-437B-A027-0D762DE6A6E5}"/>
              </a:ext>
            </a:extLst>
          </p:cNvPr>
          <p:cNvSpPr txBox="1">
            <a:spLocks/>
          </p:cNvSpPr>
          <p:nvPr/>
        </p:nvSpPr>
        <p:spPr>
          <a:xfrm>
            <a:off x="3153436" y="2952868"/>
            <a:ext cx="9038564" cy="21097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9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心靈甦醒的益處</a:t>
            </a:r>
            <a:endParaRPr lang="en-US" altLang="zh-TW" sz="9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F1F23F99-1E86-4872-B68F-B40FC7D96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9372" y="4919646"/>
            <a:ext cx="2640959" cy="46544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9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齊一仁 牧師</a:t>
            </a:r>
          </a:p>
          <a:p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8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第一個錯誤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抓住偶像來解決痛苦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賽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57:3-8)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565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363" y="2070481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2.	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第二個錯誤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抓住政治力量來解決痛苦。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020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947" y="1638992"/>
            <a:ext cx="7612673" cy="4498109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賽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57:” 9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你把油带到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王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那里，又多加香料；打发使者往远方去，自卑自贱直到阴间。 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10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你因路远疲倦，却不说‘这是枉然’；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你以为有复兴之力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，所以不觉疲惫。 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92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772" y="1359229"/>
            <a:ext cx="8369808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心靈的復興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:revive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，與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心靈的發昏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，心靈的疲憊是個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相反的對比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以色列人因為對現況失望，心靈疲憊，感到痛苦難受，因此他們希望找到一個復興的方法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那就是倚靠政治的力量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79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728348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神說，賽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57:11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 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你怕誰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因誰恐懼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?”  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神問以色列人你真正害怕的到底是甚麼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431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7955557" cy="422101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顯然，以色列人都自已認為他們是敬畏神的百姓，是倚靠神的百姓，可是，先知卻指出來他們實際所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行出來的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，心裏所想的，與他們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口裡所說的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不一樣。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824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72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靈盲</a:t>
            </a:r>
            <a:r>
              <a:rPr lang="en-US" altLang="zh-TW" sz="7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7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屬靈的盲目</a:t>
            </a:r>
            <a:r>
              <a:rPr lang="en-US" altLang="zh-TW" sz="7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262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0454794"/>
              </p:ext>
            </p:extLst>
          </p:nvPr>
        </p:nvGraphicFramePr>
        <p:xfrm>
          <a:off x="772782" y="0"/>
          <a:ext cx="10446906" cy="668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23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8234486"/>
              </p:ext>
            </p:extLst>
          </p:nvPr>
        </p:nvGraphicFramePr>
        <p:xfrm>
          <a:off x="1056826" y="96012"/>
          <a:ext cx="10574342" cy="666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4705" y="2873123"/>
            <a:ext cx="1268296" cy="74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2915">
              <a:buClr>
                <a:srgbClr val="000000"/>
              </a:buClr>
            </a:pPr>
            <a:r>
              <a:rPr lang="zh-TW" altLang="en-US" sz="4219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靈盲</a:t>
            </a:r>
            <a:endParaRPr lang="en-US" sz="4219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58999" y="2765926"/>
            <a:ext cx="1268296" cy="74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2915">
              <a:buClr>
                <a:srgbClr val="000000"/>
              </a:buClr>
            </a:pPr>
            <a:r>
              <a:rPr lang="zh-TW" altLang="en-US" sz="421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秘密</a:t>
            </a:r>
            <a:endParaRPr lang="en-US" sz="421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2569" y="4402071"/>
            <a:ext cx="2829118" cy="18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2915">
              <a:buClr>
                <a:srgbClr val="000000"/>
              </a:buClr>
            </a:pPr>
            <a:r>
              <a:rPr lang="zh-TW" altLang="en-US" sz="28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懷胎的私慾</a:t>
            </a:r>
            <a:endParaRPr lang="en-US" altLang="zh-TW" sz="281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42915">
              <a:buClr>
                <a:srgbClr val="000000"/>
              </a:buClr>
            </a:pPr>
            <a:r>
              <a:rPr lang="zh-TW" altLang="en-US" sz="28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耶</a:t>
            </a:r>
            <a:r>
              <a:rPr lang="en-US" altLang="zh-TW" sz="28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17:9</a:t>
            </a:r>
          </a:p>
          <a:p>
            <a:pPr defTabSz="642915">
              <a:buClr>
                <a:srgbClr val="000000"/>
              </a:buClr>
            </a:pPr>
            <a:r>
              <a:rPr lang="zh-TW" altLang="en-US" sz="28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神鑒察人心</a:t>
            </a:r>
            <a:endParaRPr lang="en-US" altLang="zh-TW" sz="281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42915">
              <a:buClr>
                <a:srgbClr val="000000"/>
              </a:buClr>
            </a:pPr>
            <a:r>
              <a:rPr lang="zh-TW" altLang="en-US" sz="28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神知</a:t>
            </a:r>
            <a:endParaRPr lang="en-US" sz="281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03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7928125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這不單單是以色列人有靈盲，其實是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所有的人都有靈盲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。也會因為靈盲，而做出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不好的決定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，或做出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錯誤的決定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322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058" y="1711393"/>
            <a:ext cx="7472218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78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745" y="2050473"/>
            <a:ext cx="6918037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52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歲，老三八年級時說，老師說上課要用手機上網，我就買了個</a:t>
            </a:r>
            <a:r>
              <a:rPr lang="en-US" altLang="zh-TW" sz="4000" dirty="0" err="1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iphone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給他上學用。我老二對我說，我不應該買智慧手機給他，這樣會害了他，而且還買這麼貴的</a:t>
            </a:r>
            <a:r>
              <a:rPr lang="en-US" altLang="zh-TW" sz="4000" dirty="0" err="1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iphone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我太寵老三了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(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老二當時還用的是按鍵式手機。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US" sz="4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299" y="1756145"/>
            <a:ext cx="3879273" cy="45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4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220733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反思，神有藉著某個人，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或某段經文來揭露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你的靈盲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嗎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你當時的反應是甚麼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你有做出怎樣的改變嗎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3924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賽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57:13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你哀求的时候，让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你所聚集的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拯救你吧！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风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要把他们刮散，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一口气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要把他们都吹去；但那投靠我的必得地土，必承受我的圣山为业。”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385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57:20 “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惟独恶人，好象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翻腾的海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不得平静；其中的水常涌出污秽和淤泥来。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21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我的神说：“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恶人必不得平安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！” 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9127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其實，今天的基督徒也要避免以為抓住政治力量，可以帶來復興之力的錯誤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反思自己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是否為政治力量大發熱心，已經超過對信靠神的熱心。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1199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841213" y="636329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60" y="1136072"/>
            <a:ext cx="10156028" cy="5566477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如何避免落入這種靈盲呢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你可以謙卑請問，與你持不同政治立場的弟兄姊妹，在你表達你的政治立場時，別人認為你的言語行為有展現出耶穌基督的生命品格與榜樣嗎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別人可以感受到你對神對人的愛心與尊重嗎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還是別人感覺到政治力量已經成為你心中的偶像嗎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536830" y="636329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18776" y="636329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7482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2"/>
            <a:ext cx="8488219" cy="4461163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先知以賽亞給以色列人的警告，也同樣是給今天的我們的警告，如果我們在困難中，在失望中，在心靈發昏的時候，在有屬靈盲點的時候，千萬不要做重大的決定，免得做出錯誤的決定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585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那麼，到底要如何在失望中，在有屬靈盲點時，能做出正確的決定，做出討神喜悅的決定呢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5873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賽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57:14”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耶和华要说：“你们要修筑修筑，预备道路，将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绊脚石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从我百姓的路中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除掉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！”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1932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現在，神要自己啟示使人真正可以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得著”復興之力”的原因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。真正可以使心靈甦醒的三個重要的原因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56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902690" y="1338722"/>
            <a:ext cx="8211693" cy="235619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r>
              <a:rPr lang="zh-TW" altLang="en-US" sz="66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五十七章的背景</a:t>
            </a:r>
            <a:endParaRPr lang="en-US" sz="6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0044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982" y="2032000"/>
            <a:ext cx="8488219" cy="447963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第一個原因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認識超越的神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0" lvl="1" algn="l">
              <a:spcBef>
                <a:spcPts val="1000"/>
              </a:spcBef>
            </a:pPr>
            <a:endParaRPr lang="en-US" altLang="zh-CN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賽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57:15a “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因为那至高至上、永远长存、名为圣者的如此说：“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我住在至高至圣的所在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!”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7846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777205" y="705730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733" y="1338723"/>
            <a:ext cx="9019956" cy="462741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所以，神質問以色列人說，” 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25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：「你們把誰來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跟我相比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，使他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與我相等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呢？」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26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你們向天舉目吧！看是誰創造了這些萬象？是誰按著數目把萬象領出來，一一指名呼喚？因他的大能大力，連一個也不缺少。”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新譯本賽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40:25-26)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262510" y="727769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4826322" y="727769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925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這樣一位至高至上，全能的神， 質問以色列人，也是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質問你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</a:p>
          <a:p>
            <a:pPr marL="0" lvl="1" algn="l">
              <a:spcBef>
                <a:spcPts val="1000"/>
              </a:spcBef>
            </a:pP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57:11 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你怕谁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？因谁恐惧？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5035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1501832"/>
            <a:ext cx="8981719" cy="4655127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神以他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至高的權能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，統管萬有的權柄呼召你來投靠他，來信靠他，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安穩在他權能的右手中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，不必害怕世上的艱難困苦，不必害怕自己的信心不足，因為神必幫助我們走過人生的大曠野，只要我們專心的來信靠他，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他不誤事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9714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第二個原因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認識臨近的神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57:15 “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我住在至高至圣的所在，也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与心灵痛悔、谦卑的人同居。” </a:t>
            </a:r>
            <a:endParaRPr 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3799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>
              <a:spcBef>
                <a:spcPts val="1000"/>
              </a:spcBef>
            </a:pPr>
            <a:r>
              <a:rPr lang="zh-TW" altLang="en-US" sz="72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微小的聲音</a:t>
            </a:r>
            <a:endParaRPr lang="en-US" sz="7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7724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>
              <a:spcBef>
                <a:spcPts val="1000"/>
              </a:spcBef>
            </a:pPr>
            <a:r>
              <a:rPr lang="zh-TW" altLang="en-US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人間最好的諮商師，</a:t>
            </a:r>
            <a:endParaRPr lang="en-US" altLang="zh-TW" sz="60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>
              <a:spcBef>
                <a:spcPts val="1000"/>
              </a:spcBef>
            </a:pPr>
            <a:r>
              <a:rPr lang="zh-TW" altLang="en-US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最有愛心的朋友</a:t>
            </a:r>
            <a:endParaRPr lang="en-US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5738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2495" y="1835809"/>
            <a:ext cx="8277631" cy="4202545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同住的目的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是要帶來人的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心靈的甦醒</a:t>
            </a:r>
            <a:r>
              <a:rPr lang="en-US" altLang="zh-CN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57:15 “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我住在至高至圣的所在，也与心灵痛悔、谦卑的人同居；要使谦卑人的灵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苏醒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，也使痛悔人的心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苏醒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6030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21757" y="755201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295" y="755201"/>
            <a:ext cx="10085833" cy="5872573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甦醒</a:t>
            </a:r>
            <a:r>
              <a:rPr lang="en-US" altLang="zh-CN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en-US" altLang="zh-CN" sz="4800" dirty="0" err="1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חָיָה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914400" lvl="1" indent="-914400" algn="l">
              <a:spcBef>
                <a:spcPts val="1000"/>
              </a:spcBef>
              <a:buAutoNum type="arabicParenR"/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創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45:27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他们便将约瑟对</a:t>
            </a:r>
            <a:endParaRPr lang="en-US" altLang="zh-CN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他们说的一切话都告诉了他。</a:t>
            </a:r>
            <a:endParaRPr lang="en-US" altLang="zh-CN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他们父亲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雅各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又看见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约瑟打发来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接他的车辆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心就苏醒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28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以色列说：“罢了！罢了！我的儿子约瑟还在，趁我未死以先，我要去见他一面。” 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75158" y="755201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91498" y="755201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833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甦醒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就是，心靈從疲憊，發昏，缺乏信心的狀態，因為神的同在，整個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活了起來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，開始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有了信心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有了力量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繼續走信仰的道路。</a:t>
            </a:r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26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2"/>
            <a:ext cx="8488219" cy="4405745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賽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56:10 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看守的人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是瞎眼的。。。都是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哑巴狗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，不能叫唤；但知做梦、躺卧、贪睡。 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11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这些狗贪食，不知饱足。这些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牧人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不能明白，各人偏行己路，各从各方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求自己的利益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 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7630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內地會的宣教士戴德生說，” 我们要的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不是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一个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伟大的信心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而是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一位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伟大的神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。”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4264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賽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40:31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但那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等候耶和华的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，必从新得力。他们必如鹰展翅上腾，他们奔跑却不困倦，行走却不疲乏。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9617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請問你最近心靈的力量如何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是飛翔在天上的老鷹呢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或是，昏倒在地上的動物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4804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第三個原因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神愛的責備</a:t>
            </a:r>
          </a:p>
          <a:p>
            <a:pPr marL="0" lvl="1" algn="l">
              <a:spcBef>
                <a:spcPts val="1000"/>
              </a:spcBef>
            </a:pPr>
            <a:endParaRPr lang="en-US" altLang="zh-CN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57:16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我必不永远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相争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，也不长久发怒，恐怕我所造的人与灵性都必发昏。 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195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控訴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以色列人竟然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說謊</a:t>
            </a:r>
            <a:r>
              <a:rPr lang="en-US" altLang="zh-CN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，”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 11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你怕谁？因谁恐惧？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竟说谎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，不记念我，又不将这事放在心上！我不是许久闭口不言，你仍不怕我吗？“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4193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57:17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因他贪婪的罪孽，我就发怒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击打他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。我向他掩面发怒，他却仍然随心背道。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72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但是，神的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管教的目的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不是要讓他們”發昏”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=”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灰心喪志”，心靈絕望，神管教的目的是要把他們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帶回永生的道路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復興他們對神的信心。</a:t>
            </a:r>
            <a:endParaRPr 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320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424" y="1338723"/>
            <a:ext cx="8488219" cy="5022191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所以，神的管教雖然是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嚴厲的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，但是卻是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短暫的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神的慈愛沒有改變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，臨近的神依然靠近我們，沒有改變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詩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30:5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因為，他的怒氣不過是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轉眼之間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 他的恩典乃是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一生之久。 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782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所以，每個人都會有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失望，心靈低沉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的時候，這時候很容易有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屬靈的盲目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，以致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做錯選擇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，因此，我們要求主使我們的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心靈甦醒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我們就需要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0692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1)	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首先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認識超越的神，神統管萬有，我們可以專心信靠神的治理。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501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2"/>
            <a:ext cx="8488219" cy="4239491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百姓因為對領袖的失望，生活的艱難，又受到外族人的欺壓，甚至對神的應許開始感到懷疑，信心開始動搖，心靈裡昏沉，這時候很容易受到試探，做出錯誤的決定。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462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2)	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其次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認識臨近的神，不嫌棄我們的軟弱，要以他的靈復興我們，使我們重新得力，力上加力，各人到錫安朝見神。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2414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3)	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因為我們有靈盲，所以需要謙卑接受神的管教，他的管教都是出於愛我們的緣故。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34648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331" y="2523224"/>
            <a:ext cx="9574045" cy="3639126"/>
          </a:xfrm>
        </p:spPr>
        <p:txBody>
          <a:bodyPr>
            <a:noAutofit/>
          </a:bodyPr>
          <a:lstStyle/>
          <a:p>
            <a:pPr marL="0" lvl="1">
              <a:spcBef>
                <a:spcPts val="1000"/>
              </a:spcBef>
            </a:pPr>
            <a:r>
              <a:rPr lang="zh-TW" altLang="en-US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如何能做到以上三點呢</a:t>
            </a:r>
            <a:r>
              <a:rPr lang="en-US" altLang="zh-TW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7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28642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1)	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認識超越的神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這點我們需要每周的主日敬拜，上主日學，參加團契的查經，以致能夠全面的來認識神的屬性，神救恩計畫。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39258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914400" lvl="1" indent="-914400" algn="l">
              <a:spcBef>
                <a:spcPts val="1000"/>
              </a:spcBef>
              <a:buAutoNum type="arabicParenR"/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認識超越的神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反思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，如果你的心漸漸被世界的偶像或政治力量給吸引，會不會是你疏忽了向上舉目，疏忽了不可停止聚會的命令了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zh-TW" alt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7361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548605" y="641722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584" y="1085642"/>
            <a:ext cx="8800224" cy="4922982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2)	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認識臨近的神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這點最重要的就是建立我們每天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與主親密，讀經禱告的生活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。我们的需要建立与主的親密關係，每个人与他有真实、活泼的沟通。如果我们能将此事牢记在心，心靈得以甦醒，则几乎所有的困难都能避免或减轻。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664846" y="64547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4899474" y="64547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0569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460657" y="709481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905204"/>
            <a:ext cx="10149840" cy="5426139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還有，留意朋友的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愛心的誠實話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—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有時候我們心裏受到責備，知道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那是對的，但是，未必想改變，有掙扎的痛苦，當下未必順服，但是請記得，保持心靈甦醒的秘訣，戴德生說過一句很重要的話，” 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神不会将他的圣灵给那些渴望为之充满的人，他只将他给那些顺服他的人。”</a:t>
            </a:r>
            <a:endParaRPr 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372489" y="709481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4644320" y="696586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657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2259" y="1456113"/>
            <a:ext cx="8488219" cy="3639126"/>
          </a:xfrm>
        </p:spPr>
        <p:txBody>
          <a:bodyPr>
            <a:noAutofit/>
          </a:bodyPr>
          <a:lstStyle/>
          <a:p>
            <a:pPr marL="914400" lvl="1" indent="-914400" algn="l">
              <a:spcBef>
                <a:spcPts val="1000"/>
              </a:spcBef>
              <a:buAutoNum type="arabicParenR" startAt="3"/>
            </a:pPr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認識神愛的責備</a:t>
            </a:r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0" lvl="1" algn="l">
              <a:spcBef>
                <a:spcPts val="1000"/>
              </a:spcBef>
            </a:pPr>
            <a:endParaRPr lang="zh-TW" alt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57" y="2640614"/>
            <a:ext cx="8360203" cy="40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683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818" y="1690255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心靈甦醒的益處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1.	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得醫治，得引導，得安慰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marL="0" lvl="1" algn="l">
              <a:spcBef>
                <a:spcPts val="1000"/>
              </a:spcBef>
            </a:pP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57:18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我看见他所行的道，也要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医治他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，又要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引导他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，使他和那一同伤心的人再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得安慰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1107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836" y="1570182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2.	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感恩的心</a:t>
            </a:r>
          </a:p>
          <a:p>
            <a:pPr marL="914400" lvl="1" indent="-914400" algn="l">
              <a:spcBef>
                <a:spcPts val="1000"/>
              </a:spcBef>
              <a:buAutoNum type="arabicPeriod" startAt="3"/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得平安</a:t>
            </a:r>
            <a:endParaRPr lang="en-US" altLang="zh-CN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CN" sz="2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57:19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我造就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嘴唇的果子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，愿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平安康泰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归与远处的人，也归与近处的人；并且我要医治他。”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这是耶和华说的。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128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65" y="1338722"/>
            <a:ext cx="8766567" cy="517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939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914400" lvl="1" indent="-914400" algn="l">
              <a:spcBef>
                <a:spcPts val="1000"/>
              </a:spcBef>
              <a:buAutoNum type="arabicPeriod" startAt="4"/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回顧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五十七章的背景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14045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914400" lvl="1" indent="-914400" algn="l">
              <a:spcBef>
                <a:spcPts val="1000"/>
              </a:spcBef>
              <a:buAutoNum type="arabicPeriod" startAt="4"/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回顧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五十七章的背景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lvl="1" indent="-914400" algn="l">
              <a:spcBef>
                <a:spcPts val="1000"/>
              </a:spcBef>
              <a:buAutoNum type="arabicPeriod" startAt="4"/>
            </a:pP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他們沒有把他們的信心扎根在對神的認識上面。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94449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594325" y="764345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3664" y="1123512"/>
            <a:ext cx="7991580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所以，神親自呼召他的子民來認識神的超越，神的臨近，與神愛的責備，唯有這位神能使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灰心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便為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信心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，使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傷心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成為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熱心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，使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卑微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便為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剛強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，重新走回信仰的道路，除去絆腳石，即使環境仍然艱難，心靈裏也充滿了平安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372489" y="764345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4744026" y="764345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37993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6889" y="1648418"/>
            <a:ext cx="6901431" cy="4049911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對照今日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COVID-19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的處境，許多的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不確定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，許多的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不安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，但是，讓我們專心來跟隨這位超越，臨近，又愛我們的神，他必醫治，引導，安慰我們，賜給我們平安。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91636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1528" y="1835809"/>
            <a:ext cx="5631511" cy="4049911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讓我們彼此提醒，不要失去耐心，不要失去信心，不要讓偶像或政治成為我們的絆腳石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9917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778882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9152" y="1121894"/>
            <a:ext cx="7068311" cy="4049911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我們要求超越臨近的神，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住進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我們的心靈中，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充滿我們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甦醒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的我們對神的信心，起來將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平安的福音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傳給周圍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不平安的心靈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，起來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服事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周圍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需要醫治，引導與安慰的人。</a:t>
            </a:r>
            <a:endParaRPr 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593533" y="778882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4926906" y="778882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9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5075" y="1499618"/>
            <a:ext cx="8445269" cy="4568211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人甚麼時候會昏頭呢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，可能就是貪心的時候，可能是就失望灰心，失去耐心的時候，你看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當初以色列百姓就是這種失望灰心的時候，昏了頭，做出錯誤的決定，使情況變得更加糟糕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zh-TW" alt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61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960085" y="61968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549" y="1176492"/>
            <a:ext cx="8936827" cy="4341091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同樣，今天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美國的處境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與當初”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被擄歸回”的百姓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頗有類似。有人對政治的領袖感到失望，有人對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COVID-19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重新開放之後疫情反而擴大感到焦慮，甚至開始失望，生氣，失去耐心，。。。，開始擔心失去工作，擔心收入不夠用，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開始心神不寧，心裏發昏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454534" y="64547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4955663" y="641722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958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091" y="1364020"/>
            <a:ext cx="822802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親愛的弟兄姊妹，如果你最近感到心靈疲憊，靈性低落，心裏發沉，這個時候千萬要小心，不要輕易做重大的決定，更不要隨手抓住看起來可以倚靠的東西，做出後來會後悔的決定，。。。 以色列人就是我們的鑒誡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024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8173</TotalTime>
  <Words>2578</Words>
  <Application>Microsoft Macintosh PowerPoint</Application>
  <PresentationFormat>Widescreen</PresentationFormat>
  <Paragraphs>316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DFKai-SB</vt:lpstr>
      <vt:lpstr>新細明體</vt:lpstr>
      <vt:lpstr>TSC UKai M TT</vt:lpstr>
      <vt:lpstr>Arial</vt:lpstr>
      <vt:lpstr>Calibri</vt:lpstr>
      <vt:lpstr>Calibri Light</vt:lpstr>
      <vt:lpstr>Helvetica Neue</vt:lpstr>
      <vt:lpstr>Helvetica Neue Light</vt:lpstr>
      <vt:lpstr>Wingdings</vt:lpstr>
      <vt:lpstr>Office Theme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Matthews</dc:creator>
  <cp:lastModifiedBy>Microsoft Office User</cp:lastModifiedBy>
  <cp:revision>35</cp:revision>
  <dcterms:created xsi:type="dcterms:W3CDTF">2020-03-11T14:22:44Z</dcterms:created>
  <dcterms:modified xsi:type="dcterms:W3CDTF">2020-07-14T02:48:51Z</dcterms:modified>
</cp:coreProperties>
</file>