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82" r:id="rId5"/>
    <p:sldId id="281" r:id="rId6"/>
    <p:sldId id="283" r:id="rId7"/>
    <p:sldId id="280" r:id="rId8"/>
    <p:sldId id="284" r:id="rId9"/>
    <p:sldId id="270" r:id="rId10"/>
    <p:sldId id="262" r:id="rId11"/>
    <p:sldId id="261" r:id="rId12"/>
    <p:sldId id="285" r:id="rId13"/>
    <p:sldId id="271" r:id="rId14"/>
    <p:sldId id="286" r:id="rId15"/>
    <p:sldId id="279" r:id="rId16"/>
    <p:sldId id="287" r:id="rId17"/>
    <p:sldId id="294" r:id="rId18"/>
    <p:sldId id="278" r:id="rId19"/>
    <p:sldId id="260" r:id="rId20"/>
    <p:sldId id="259" r:id="rId21"/>
    <p:sldId id="288" r:id="rId22"/>
    <p:sldId id="272" r:id="rId23"/>
    <p:sldId id="289" r:id="rId24"/>
    <p:sldId id="290" r:id="rId25"/>
    <p:sldId id="291" r:id="rId26"/>
    <p:sldId id="292" r:id="rId27"/>
    <p:sldId id="293" r:id="rId28"/>
    <p:sldId id="277" r:id="rId29"/>
    <p:sldId id="295" r:id="rId30"/>
    <p:sldId id="276" r:id="rId31"/>
    <p:sldId id="296" r:id="rId32"/>
    <p:sldId id="257" r:id="rId33"/>
    <p:sldId id="266" r:id="rId34"/>
    <p:sldId id="297" r:id="rId35"/>
    <p:sldId id="298" r:id="rId36"/>
    <p:sldId id="273" r:id="rId37"/>
    <p:sldId id="300" r:id="rId38"/>
    <p:sldId id="275" r:id="rId39"/>
    <p:sldId id="299" r:id="rId40"/>
    <p:sldId id="274" r:id="rId41"/>
    <p:sldId id="265" r:id="rId42"/>
    <p:sldId id="264" r:id="rId43"/>
    <p:sldId id="269" r:id="rId44"/>
    <p:sldId id="301" r:id="rId45"/>
    <p:sldId id="267" r:id="rId46"/>
    <p:sldId id="26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78923-C4D0-4BAD-9817-C5FB6E9AC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4E44-DD9D-4C6B-81CA-7EFB28796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C8CC-1D2C-4203-A277-23936B59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AE0EA-335B-4A01-AA2B-18B475C5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31790-4004-4987-A648-59CA2C45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6D03-9370-4089-97F7-E8A57AAB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99C8D-1F86-488D-B306-AE7C03309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1F2BF-4DCB-4096-B232-988F084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8AC51-09C4-4F7C-89F3-37A0A060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96827-A16B-4704-ADDF-FD5C8B72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54178-1C7F-43FD-92AD-4DD65E124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96B1D-E03B-4B3B-A6A3-D48A81925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D4C58-1468-4F14-B6A4-3BDB9C48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7EFCD-0371-4E81-B895-C373A436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9D9D-3A50-41FC-8221-91787151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9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3A7-9D02-4D83-97C8-1DA1FC0C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EE6ED-B063-417B-8E90-FB3E8EDF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5F3F0-2B2D-4E5C-B6A1-52AF74FE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E1A0B-3298-47E6-AA26-33154A4F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81A03-5F97-4041-AC3E-910E8DED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9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97F2-2888-4ACB-8798-B949CD505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A92EB-700D-4610-BBA8-96420DCF5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4AD3-CD51-4826-91E9-B4E624AD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1F4B0-27E2-447B-A148-EF4DAD72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BCA-6831-419C-B60E-1F172E77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9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922FA-A5F4-452C-99BD-7B56FB9C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19C97-02C5-4ABE-A18F-1D798CCDE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14759-9F39-4532-B4D2-2C43F661D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26203-1B90-474E-8E0B-BE68E2A25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CDCC3-F4C0-4B62-81A4-CC3576CA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EE046-4011-4A4B-A581-B9E28CF8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B73D-687C-49E1-A1D5-C4374605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AA408-68E4-40B0-AE64-F6EF38B8B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B1E0B-BD05-4FFB-BF06-647984CC8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74C00-F9E6-4A80-98CD-86933B233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861C2-05D0-402B-B887-0E09DC456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CC2CA5-3817-4A0B-8511-A9C81644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329092-82BA-40A9-ADFC-8858ABBC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F6B4F-167F-47D9-8797-D08A25DD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A4AD-CF18-482F-898B-575A058F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4FD27-6CF5-4105-8A06-C0E45DA4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C4BB00-E593-4F3A-B5B4-6FE4E5D2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BBB5D-50F7-4C6B-8EDA-9E2A219E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CFFAC8-3122-4B88-85C7-368D9EA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2E9F7-A65E-46EC-981A-DEBBC94C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E8A26-ACE5-4A87-8C5E-33FA281E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5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8A80-7EB5-4AFC-966C-C7908CA3D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47696-A298-4984-853D-37613810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54B1A-3060-4CA5-BFCF-3D76FBB24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31D0B-FAF7-4A84-AF8B-089FD1F4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5998B-0910-4626-BC0F-C452607E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446CE-BC0E-4319-BE44-E051549A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0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02E3-BC8A-434D-A8AA-6D6BDB75C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38F8E-9B30-4805-BD61-6F721CBF1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4EB82-2A54-4171-BC16-0BDE8C9A0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31E9B-0BD5-43EF-B0A1-552EE644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2F5E9-BADE-4CB3-A055-0EE86605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83AAC-9261-4FFD-8230-01D08ED0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8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839FE-8308-4C85-85B7-4AFFA4F1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DF690-C049-46DB-B446-47BA3E059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B7BC3-4FE6-4CB1-BA8E-0BFC344D5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957F-6E41-4414-8DD2-04BF4C95E09D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E42DC-EB33-429D-A162-B664E2016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1756A-F468-47FF-80B1-08BEDFDA0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678D-C89E-4454-BA1B-31D12B9F7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0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5474-4C03-496E-B533-62E95FC57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26080"/>
          </a:xfrm>
        </p:spPr>
        <p:txBody>
          <a:bodyPr>
            <a:normAutofit/>
          </a:bodyPr>
          <a:lstStyle/>
          <a:p>
            <a:r>
              <a:rPr lang="zh-TW" altLang="en-US" sz="9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伸出你的手</a:t>
            </a:r>
            <a:br>
              <a:rPr lang="zh-TW" altLang="en-US" dirty="0"/>
            </a:br>
            <a:r>
              <a:rPr lang="zh-TW" altLang="en-US" sz="4800" dirty="0">
                <a:latin typeface="+mj-ea"/>
              </a:rPr>
              <a:t>（可</a:t>
            </a:r>
            <a:r>
              <a:rPr lang="en-US" altLang="zh-TW" sz="4800" dirty="0">
                <a:latin typeface="+mj-ea"/>
              </a:rPr>
              <a:t>5</a:t>
            </a:r>
            <a:r>
              <a:rPr lang="zh-TW" altLang="en-US" sz="4800" dirty="0">
                <a:latin typeface="+mj-ea"/>
              </a:rPr>
              <a:t>：</a:t>
            </a:r>
            <a:r>
              <a:rPr lang="en-US" altLang="zh-TW" sz="4800" dirty="0">
                <a:latin typeface="+mj-ea"/>
              </a:rPr>
              <a:t>22-34</a:t>
            </a:r>
            <a:r>
              <a:rPr lang="zh-TW" altLang="en-US" sz="4800" dirty="0">
                <a:latin typeface="+mj-ea"/>
              </a:rPr>
              <a:t>）</a:t>
            </a:r>
            <a:endParaRPr lang="en-US" sz="4800" dirty="0"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7EE9C-4A70-4F11-AECB-8E22ACBC0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6312"/>
            <a:ext cx="9144000" cy="301487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84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E7B7-D16D-418C-A275-4A88881A6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2EECA-4477-45D8-B4C9-3E5EBC8E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51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E9F1-CCDA-479B-B065-72242F63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B66-83FB-408F-A49B-EBC0C2A37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耶稣的事，拯救盼望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210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32AD-B006-4608-A326-DFB42411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7EBF6-E6B5-4AFC-BD66-2EE5E7CD7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39 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于是在加利利全地，进了会堂，传道赶鬼。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40 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有一个长大麻疯的，来求耶稣，向他跪下说，你若肯，必能叫我洁净了。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41 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耶稣动了慈心，就伸手摸他，说，我肯，你洁净了吧。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/>
              <a:t>（可 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39-41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7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E9F1-CCDA-479B-B065-72242F63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B66-83FB-408F-A49B-EBC0C2A3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耶稣的事，拯救盼望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施恩怜悯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426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FA41-C0D8-4842-BDAD-C04C4968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DA794-6C49-4773-B9A7-FB890D08D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i="1" dirty="0"/>
              <a:t>9 </a:t>
            </a:r>
            <a:r>
              <a:rPr lang="zh-CN" altLang="en-US" sz="3200" b="1" dirty="0"/>
              <a:t>或对瘫子说，你的罪赦了，或说，起来拿你的褥子行走，那一样容易呢？</a:t>
            </a:r>
            <a:br>
              <a:rPr lang="zh-CN" altLang="en-US" sz="3200" b="1" dirty="0"/>
            </a:br>
            <a:r>
              <a:rPr lang="en-US" altLang="zh-CN" sz="3200" b="1" i="1" dirty="0"/>
              <a:t>10 </a:t>
            </a:r>
            <a:r>
              <a:rPr lang="zh-CN" altLang="en-US" sz="3200" b="1" dirty="0"/>
              <a:t>但要叫你们知道人子在地上有赦罪的权柄，就对瘫子说，</a:t>
            </a:r>
            <a:br>
              <a:rPr lang="zh-CN" altLang="en-US" sz="3200" b="1" dirty="0"/>
            </a:br>
            <a:r>
              <a:rPr lang="en-US" altLang="zh-CN" sz="3200" b="1" i="1" dirty="0"/>
              <a:t>11 </a:t>
            </a:r>
            <a:r>
              <a:rPr lang="zh-CN" altLang="en-US" sz="3200" b="1" dirty="0"/>
              <a:t>我吩咐你起来，拿你的褥子回家去吧。</a:t>
            </a:r>
            <a:br>
              <a:rPr lang="zh-CN" altLang="en-US" sz="3200" b="1" dirty="0"/>
            </a:br>
            <a:r>
              <a:rPr lang="en-US" altLang="zh-CN" sz="3200" b="1" i="1" dirty="0"/>
              <a:t>12 </a:t>
            </a:r>
            <a:r>
              <a:rPr lang="zh-CN" altLang="en-US" sz="3200" b="1" dirty="0"/>
              <a:t>那人就起来，立刻拿着褥子，当众人面前出去了。以致众人都惊奇，归荣耀与神说，我们从来没有见过这样的事。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dirty="0"/>
              <a:t>（马可 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9-12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4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E9F1-CCDA-479B-B065-72242F63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B66-83FB-408F-A49B-EBC0C2A3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耶稣的事，拯救盼望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施恩怜悯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权柄能力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0419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D215-38C7-498F-AA0F-BAB974975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AF6A-01C8-42D4-8926-C07A22A57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耶稣又进了会堂。在那里有一个人枯干了一只手。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众人窥探耶稣，在安息日医治不医治，意思是要控告耶稣。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耶稣对那枯干一只手的人说，起来，站在当中。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4 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又问众人说，在安息日行善行恶，救命害命，那样是可以的呢？他们都不作声。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5 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耶稣怒目周围看他们，忧愁他们的心刚硬，就对那人说，伸出手来。他把手一伸，手就复了原。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6 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法利赛人出去，同希律一党的人商议，怎样可以除灭耶稣。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7 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耶稣和门徒退到海边去。有许多人从加利利跟随他。（可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22 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有一个管会堂的人，名叫睚鲁，来见耶稣，就俯伏在他脚前，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（可 </a:t>
            </a:r>
            <a:r>
              <a:rPr lang="en-US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9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5C9D-B235-4056-A945-1AF12052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8F3B5-E87E-4D81-836C-14C1C78A1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858130"/>
            <a:ext cx="11507372" cy="5318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34 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若不用比喻，就不对他们讲。没有人的时候，就把一切的道讲给门徒听。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35 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当那天晚上，耶稣对门徒说，我们渡到那边去吧。（可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200" b="1" i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1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他们来到海那边，格拉森人的地方。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19 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耶稣不许，却对他说，你回家去，到你的亲属那里，将主为你所作的，是何等大的事，是怎样怜悯你，都告诉他们。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20 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那人就走了，在低加波利，传扬耶稣为他作了何等大的事，众人就都希奇。（可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206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E9F1-CCDA-479B-B065-72242F63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BB66-83FB-408F-A49B-EBC0C2A3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耶稣的事，拯救盼望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施恩怜悯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权柄能力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乐意拯救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1549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C4C0-A687-465C-BBAA-80B62DB1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F0EB-4368-40DF-BB78-A6786638C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E693-507D-4852-8336-445B2635C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6F6E1-0EC3-4E47-9F85-6A2EDF63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9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DBF5-C1E7-4CB5-B270-2C56931D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A228-9CFF-4AB6-B7D0-34957240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衣裳穗子，信心回应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27-30</a:t>
            </a:r>
            <a:r>
              <a:rPr lang="zh-CN" altLang="en-US" sz="4000" dirty="0"/>
              <a:t>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157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FE097-83A1-42B5-9359-2228D93C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E8D93-9250-40AB-9F68-7A0A5F588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28 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意思说，我只摸他的衣裳，就必痊愈。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78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DBF5-C1E7-4CB5-B270-2C56931D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A228-9CFF-4AB6-B7D0-34957240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926"/>
            <a:ext cx="10515600" cy="5361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衣裳穗子，信心回应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27-30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与我有关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7249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9791-AAAE-48BE-8E4D-5EACA922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21B5-309D-4923-AC55-2DEF9E564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4157"/>
            <a:ext cx="10515600" cy="5222806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37 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耶和华晓谕摩西说，</a:t>
            </a:r>
            <a:b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38 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你吩咐以色列人，叫他们世世代代在衣服边上作穗子，又在底边的穗子上钉一根蓝细带子。</a:t>
            </a:r>
            <a:b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39 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你们佩带这穗子，好叫你们看见就记念遵行耶和华一切的命令，不随从自己的心意，眼目行邪淫，象你们素常一样。</a:t>
            </a:r>
            <a:b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40 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使你们记念遵行我一切的命令，成为圣洁，归与你们的神。</a:t>
            </a:r>
            <a:b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41 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我是耶和华你们的神，曾把你们从埃及地领出来，要作你们的神。我是耶和华你们的神。</a:t>
            </a:r>
            <a:endParaRPr lang="en-US" altLang="zh-CN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/>
              <a:t>（民 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37-41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61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ECBD-37E3-4F18-8B69-286F29CE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55D76-0865-4F5D-8DAC-926893D9F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5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4000" b="-9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A0B3-154A-4632-B13E-C2210644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05CF-7FC5-4FE6-A49A-86BC9D2CA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7FEB-54F7-4B86-AE06-B495184B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F17EE-BEE3-4DD9-928D-0EC614C40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34 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他们过了海，来到革尼撒勒地方。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35 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那里的人，一认出是耶稣，就打发人到周围地方去，把所有的病人，带到他那里。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36 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只求耶稣准他们摸他的衣裳穗子，摸着的人，就都好了。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（太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34-36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44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妇人挤到耶稣的背后，摸了一下祂衣服的穗边，她的血漏立刻止住了。</a:t>
            </a:r>
          </a:p>
          <a:p>
            <a:pPr marL="0" indent="0">
              <a:buNone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44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TW" altLang="en-US" dirty="0"/>
              <a:t>這些革尼撒勒的人和患血漏的女人都相信神的應許，因為這衣裳穗子是神和他們所立的約，所以他們相信只要摸耶穌的衣裳穗子就必得醫治。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90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A5BE-51E5-437F-95EB-C9F5D1C8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CC656-D2F7-4B5C-8F43-04B3437B7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04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DBF5-C1E7-4CB5-B270-2C56931D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A228-9CFF-4AB6-B7D0-34957240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926"/>
            <a:ext cx="10515600" cy="5361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衣裳穗子，信心回应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27-30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与我有关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仰望于主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5660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D6DC-A4B5-40BC-B3E5-33C5AD04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B486A-6D51-43DF-B239-67360191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29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于是她血漏的源头，立刻干了。她便觉得身上的灾病好了。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30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耶稣顿时心里觉得有能力从自己身上出去，就在众人中间转过来说，谁摸我的衣裳。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29-30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3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9D4A-B38E-40D2-9FAF-D33332DF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A7E4-0550-4428-9D11-E22A228B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血漏妇人，人的尽头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25-26</a:t>
            </a:r>
            <a:r>
              <a:rPr lang="zh-CN" altLang="en-US" sz="4000" dirty="0"/>
              <a:t>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3987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DBF5-C1E7-4CB5-B270-2C56931D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5A228-9CFF-4AB6-B7D0-349572401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926"/>
            <a:ext cx="10515600" cy="53610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衣裳穗子，信心回应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27-30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与我有关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仰望于主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真实经历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2568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5285-DCE7-4F1D-A580-E26EBEC6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8864-C527-4756-BD70-E8886940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1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B5951-6D5E-4CC1-BBAD-6AFB8142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E66D8-0FDB-4F92-BFE2-805337D5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16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D5E2-6245-4CAB-B650-6EDD6E25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D9252-9CAA-4CE5-AB8A-D39FF2589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俯伏战兢，平安痊愈</a:t>
            </a:r>
          </a:p>
          <a:p>
            <a:pPr marL="0" indent="0" algn="ctr">
              <a:buNone/>
            </a:pPr>
            <a:r>
              <a:rPr lang="zh-CN" altLang="en-US" dirty="0"/>
              <a:t>（可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31-34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86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C8B6E-86B9-446F-9982-FDD2618A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7BF09-8C96-4AD5-B2DF-A7B81BFFD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30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耶稣顿时心里觉得有能力从自己身上出去，就在众人中间转过来说，谁摸我的衣裳。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31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门徒对他说，你看众人拥挤你，还说谁摸我吗？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77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B957-6724-48AB-AD47-7B409544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BF49-CC93-47E7-B5CF-B7121BF17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70"/>
            <a:ext cx="10515600" cy="5380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21 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你们听见有吩咐古人的话，说，不可杀人，又说，凡杀人的，难免受审判。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22 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只是我告诉你们，凡向弟兄动怒的，难免受审判。（有古卷在凡字下添无缘无故地五字）凡骂弟兄是拉加的，难免公会的审断。凡骂弟兄是魔利的，难免地狱的火。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23 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所以你在祭坛上献礼物的时候，若想起弟兄向你怀怨，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24 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就把礼物留在坛前，先去同弟兄和好，然后来献礼物。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25 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你同告你的对头还在路上，就赶紧与他和息。恐怕他把你送给审判官，审判官交付衙役，你就下在监里了。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26 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我实在告诉你，若有一文钱没有还清，你断不能从那里出来。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27 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你们听见有话说，不可奸淫。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28 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只是我告诉你们，凡看见妇女就动淫念的，这人心里已经与她犯奸淫了。（太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3435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D5E2-6245-4CAB-B650-6EDD6E25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D9252-9CAA-4CE5-AB8A-D39FF258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俯伏战兢，平安痊愈</a:t>
            </a:r>
          </a:p>
          <a:p>
            <a:pPr marL="0" indent="0" algn="ctr">
              <a:buNone/>
            </a:pPr>
            <a:r>
              <a:rPr lang="zh-CN" altLang="en-US" dirty="0"/>
              <a:t>（可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31-34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神看人内心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98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220A-6C7D-4D38-9FFD-327D4413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901C1-FE84-4710-98CF-9C8A7EEA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8468"/>
            <a:ext cx="10515600" cy="524849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i="1" dirty="0"/>
              <a:t>28 </a:t>
            </a:r>
            <a:r>
              <a:rPr lang="zh-CN" altLang="en-US" sz="3200" b="1" dirty="0"/>
              <a:t>意思说，我只摸他的衣裳，就必痊愈。</a:t>
            </a:r>
            <a:endParaRPr lang="en-US" altLang="zh-CN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altLang="zh-CN" sz="3200" b="1" i="1" dirty="0"/>
              <a:t>34 </a:t>
            </a:r>
            <a:r>
              <a:rPr lang="zh-CN" altLang="en-US" sz="3200" b="1" dirty="0"/>
              <a:t>耶稣对她说，女儿，你的信救了你，平平安安地回去吧。你的灾病痊愈了。</a:t>
            </a: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/>
              <a:t>（可 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）</a:t>
            </a:r>
            <a:endParaRPr lang="en-US" altLang="zh-CN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03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D5E2-6245-4CAB-B650-6EDD6E25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D9252-9CAA-4CE5-AB8A-D39FF258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俯伏战兢，平安痊愈</a:t>
            </a:r>
          </a:p>
          <a:p>
            <a:pPr marL="0" indent="0" algn="ctr">
              <a:buNone/>
            </a:pPr>
            <a:r>
              <a:rPr lang="zh-CN" altLang="en-US" dirty="0"/>
              <a:t>（可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31-34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神看人内心</a:t>
            </a:r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神赐人平安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95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50E1-2D02-4C80-A8B3-DE0FCAC8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6E09C-90CB-42AC-898C-69862D97C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33 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那女人知道在自己身上所成的事，就恐惧战兢，来俯伏在耶稣跟前，将实情全告诉他。</a:t>
            </a:r>
            <a:endParaRPr lang="en-US" altLang="zh-CN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i="1" dirty="0">
                <a:latin typeface="SimSun" panose="02010600030101010101" pitchFamily="2" charset="-122"/>
                <a:ea typeface="SimSun" panose="02010600030101010101" pitchFamily="2" charset="-122"/>
              </a:rPr>
              <a:t>34 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女儿，你的信救了你，平平安安地回去吧。你的灾病痊愈了。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Tx/>
              <a:buChar char="-"/>
            </a:pP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敬畏的心</a:t>
            </a:r>
            <a:endParaRPr lang="en-US" altLang="zh-CN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Tx/>
              <a:buChar char="-"/>
            </a:pP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在爱里没有惧怕</a:t>
            </a:r>
            <a:endParaRPr lang="en-US" altLang="zh-CN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Tx/>
              <a:buChar char="-"/>
            </a:pP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神喜悦人与祂亲近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0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1ACF-2BC0-4331-BC28-AAB99BE8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7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D2505-103E-4978-A1B5-0D88EED3F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26 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在好些医生手里，受了许多的苦。又花尽了她所有的，一点也不见好，病势反倒更重了。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43 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有一个患了十二年血漏病的妇人耗尽了积蓄，到处求医，但没有人能医治她。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(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90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D5E2-6245-4CAB-B650-6EDD6E257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D9252-9CAA-4CE5-AB8A-D39FF258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俯伏战兢，平安痊愈</a:t>
            </a:r>
          </a:p>
          <a:p>
            <a:pPr marL="0" indent="0" algn="ctr">
              <a:buNone/>
            </a:pPr>
            <a:r>
              <a:rPr lang="zh-CN" altLang="en-US" dirty="0"/>
              <a:t>（可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31-34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神看人内心</a:t>
            </a:r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神赐人平安</a:t>
            </a:r>
          </a:p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爱里得建造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893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F653-FED2-4E57-AC38-E6979032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1A928-DCEC-455C-8972-86C175D8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86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E643-4E71-43CA-975A-79C248A9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92BC8-C559-4448-B7A4-28880BB8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有一个女人，患了十二年的血漏，</a:t>
            </a:r>
            <a:b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受了许多的苦。</a:t>
            </a:r>
            <a:endParaRPr lang="en-US" altLang="zh-CN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女儿，你的信救了你，平平安安地回去吧。你的灾病痊愈了。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33358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2431-0BFB-4AB6-B7EA-825789D2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5E658-5E9E-4D8C-B4C7-0D0EF022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62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2A45-334F-443C-9FEA-910A7248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9D91-D0A6-44B5-9B42-6FD192278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21 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有了我的命令又遵守的，这人就是爱我的。爱我的必蒙我父爱他，我也要爱他，并且要向他显现。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22 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犹大（不是加略人犹大）问耶稣说，主阿，为什么要向我们显现，不向世人显现呢？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23 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耶稣回答说，人若爱我，就必遵守我的道。我父也必爱他，并且我们要到他那里去，与他同住。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（约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77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D353-3CDC-4B3D-A50A-5F18166A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F6034-2D05-4189-BAC4-51BCA2A12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28 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有一个文士来，听见他们辩论，晓得耶稣回答得好，就问他说，诫命中哪是第一要紧的呢？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29 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耶稣回答说，</a:t>
            </a:r>
            <a:r>
              <a:rPr lang="zh-CN" altLang="en-US" sz="32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第一要紧的，就是说，以色列阿，你要听。主我们神，是独一的主。</a:t>
            </a:r>
            <a:endParaRPr lang="en-US" sz="3200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9182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D7CE1-AF82-4068-8D40-B4CEDC47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9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0427D-BD7E-483E-A745-ED90D0A27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1" y="4065563"/>
            <a:ext cx="10894255" cy="242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以色列阿</a:t>
            </a:r>
            <a:r>
              <a:rPr lang="en-US" altLang="zh-CN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你要听。</a:t>
            </a:r>
            <a:endParaRPr lang="en-US" altLang="zh-CN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主我们神</a:t>
            </a:r>
            <a:r>
              <a:rPr lang="en-US" altLang="zh-CN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80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是独一的主。</a:t>
            </a:r>
            <a:endParaRPr lang="en-US" sz="8000" b="1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Shema-BBSegal">
            <a:hlinkClick r:id="" action="ppaction://media"/>
            <a:extLst>
              <a:ext uri="{FF2B5EF4-FFF2-40B4-BE49-F238E27FC236}">
                <a16:creationId xmlns:a16="http://schemas.microsoft.com/office/drawing/2014/main" id="{0CC934B2-8E31-4AAA-A381-68C2216C856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538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2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9D4A-B38E-40D2-9FAF-D33332DF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4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A7E4-0550-4428-9D11-E22A228B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血漏妇人，人的尽头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25-26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altLang="zh-CN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耗尽心力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858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10499-603F-4CDF-8B42-C7097088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C3EE-1426-4E31-BD5A-0E532814D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25 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女人若在经期以外患多日的血漏，或是经期过长，有了漏症，她就因这漏症不洁净，与她在经期不洁净一样。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26 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她在患漏症的日子所躺的床，所坐的物都要看为不洁净，与她月经的时候一样。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27 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凡摸这些物件的，就为不洁净，必不洁净到晚上，并要洗衣服，用水洗澡。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28 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女人的漏症若好了，就要计算七天，然后才为洁净。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29 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第八天，要取两只斑鸠或是两只雏鸽，带到会幕门口给祭司。</a:t>
            </a:r>
            <a:b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 b="1" i="1" dirty="0">
                <a:latin typeface="SimSun" panose="02010600030101010101" pitchFamily="2" charset="-122"/>
                <a:ea typeface="SimSun" panose="02010600030101010101" pitchFamily="2" charset="-122"/>
              </a:rPr>
              <a:t>30 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祭司要献一只为赎罪祭，一只为燔祭，因那人血漏不洁，祭司要在耶和华面前为她赎罪。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/>
              <a:t>（利未记 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25-30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4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9D4A-B38E-40D2-9FAF-D33332DF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4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A7E4-0550-4428-9D11-E22A228B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血漏妇人，人的尽头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25-26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altLang="zh-CN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耗尽心力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饱受折磨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60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E4AE-052B-4765-A2BA-45F980B7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59290-110D-4759-8B13-ABA9B09AC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患了十二年的血漏，</a:t>
            </a:r>
            <a:endParaRPr lang="en-US" altLang="zh-TW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dirty="0"/>
              <a:t>（可 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US" altLang="zh-CN" sz="3200" dirty="0"/>
              <a:t>25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9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9D4A-B38E-40D2-9FAF-D33332DF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44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A7E4-0550-4428-9D11-E22A228B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血漏妇人，人的尽头</a:t>
            </a:r>
          </a:p>
          <a:p>
            <a:pPr marL="0" indent="0" algn="ctr">
              <a:buNone/>
            </a:pPr>
            <a:r>
              <a:rPr lang="zh-CN" altLang="en-US" sz="4000" dirty="0"/>
              <a:t>（可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US" altLang="zh-CN" sz="4000" dirty="0"/>
              <a:t>25-26</a:t>
            </a:r>
            <a:r>
              <a:rPr lang="zh-CN" altLang="en-US" sz="4000" dirty="0"/>
              <a:t>）</a:t>
            </a:r>
            <a:endParaRPr lang="en-US" altLang="zh-CN" sz="4000" dirty="0"/>
          </a:p>
          <a:p>
            <a:pPr marL="0" indent="0" algn="ctr">
              <a:buNone/>
            </a:pPr>
            <a:endParaRPr lang="en-US" altLang="zh-CN" sz="4000" dirty="0"/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耗尽心力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饱受折磨</a:t>
            </a:r>
          </a:p>
          <a:p>
            <a:pPr marL="0" indent="0" algn="ctr">
              <a:buNone/>
            </a:pPr>
            <a:r>
              <a:rPr lang="zh-CN" altLang="en-US" sz="6600" b="1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生命枯槁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239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2096</Words>
  <Application>Microsoft Macintosh PowerPoint</Application>
  <PresentationFormat>Widescreen</PresentationFormat>
  <Paragraphs>120</Paragraphs>
  <Slides>46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等线</vt:lpstr>
      <vt:lpstr>KaiTi</vt:lpstr>
      <vt:lpstr>新細明體</vt:lpstr>
      <vt:lpstr>SimSun</vt:lpstr>
      <vt:lpstr>Arial</vt:lpstr>
      <vt:lpstr>Calibri</vt:lpstr>
      <vt:lpstr>Calibri Light</vt:lpstr>
      <vt:lpstr>Office Theme</vt:lpstr>
      <vt:lpstr>伸出你的手 （可5：22-34）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伸出你的手 （可5：22-34）</dc:title>
  <dc:creator>Michael Lan</dc:creator>
  <cp:lastModifiedBy>Microsoft Office User</cp:lastModifiedBy>
  <cp:revision>30</cp:revision>
  <dcterms:created xsi:type="dcterms:W3CDTF">2020-06-27T17:44:23Z</dcterms:created>
  <dcterms:modified xsi:type="dcterms:W3CDTF">2020-06-29T02:59:30Z</dcterms:modified>
</cp:coreProperties>
</file>