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67"/>
  </p:notesMasterIdLst>
  <p:sldIdLst>
    <p:sldId id="297" r:id="rId3"/>
    <p:sldId id="353" r:id="rId4"/>
    <p:sldId id="357" r:id="rId5"/>
    <p:sldId id="356" r:id="rId6"/>
    <p:sldId id="359" r:id="rId7"/>
    <p:sldId id="358" r:id="rId8"/>
    <p:sldId id="355" r:id="rId9"/>
    <p:sldId id="364" r:id="rId10"/>
    <p:sldId id="363" r:id="rId11"/>
    <p:sldId id="362" r:id="rId12"/>
    <p:sldId id="361" r:id="rId13"/>
    <p:sldId id="369" r:id="rId14"/>
    <p:sldId id="368" r:id="rId15"/>
    <p:sldId id="367" r:id="rId16"/>
    <p:sldId id="370" r:id="rId17"/>
    <p:sldId id="371" r:id="rId18"/>
    <p:sldId id="366" r:id="rId19"/>
    <p:sldId id="372" r:id="rId20"/>
    <p:sldId id="360" r:id="rId21"/>
    <p:sldId id="414" r:id="rId22"/>
    <p:sldId id="377" r:id="rId23"/>
    <p:sldId id="373" r:id="rId24"/>
    <p:sldId id="378" r:id="rId25"/>
    <p:sldId id="376" r:id="rId26"/>
    <p:sldId id="381" r:id="rId27"/>
    <p:sldId id="380" r:id="rId28"/>
    <p:sldId id="375" r:id="rId29"/>
    <p:sldId id="379" r:id="rId30"/>
    <p:sldId id="412" r:id="rId31"/>
    <p:sldId id="374" r:id="rId32"/>
    <p:sldId id="413" r:id="rId33"/>
    <p:sldId id="383" r:id="rId34"/>
    <p:sldId id="382" r:id="rId35"/>
    <p:sldId id="386" r:id="rId36"/>
    <p:sldId id="385" r:id="rId37"/>
    <p:sldId id="384" r:id="rId38"/>
    <p:sldId id="387" r:id="rId39"/>
    <p:sldId id="388" r:id="rId40"/>
    <p:sldId id="299" r:id="rId41"/>
    <p:sldId id="390" r:id="rId42"/>
    <p:sldId id="415" r:id="rId43"/>
    <p:sldId id="393" r:id="rId44"/>
    <p:sldId id="392" r:id="rId45"/>
    <p:sldId id="391" r:id="rId46"/>
    <p:sldId id="394" r:id="rId47"/>
    <p:sldId id="399" r:id="rId48"/>
    <p:sldId id="416" r:id="rId49"/>
    <p:sldId id="417" r:id="rId50"/>
    <p:sldId id="418" r:id="rId51"/>
    <p:sldId id="398" r:id="rId52"/>
    <p:sldId id="406" r:id="rId53"/>
    <p:sldId id="397" r:id="rId54"/>
    <p:sldId id="396" r:id="rId55"/>
    <p:sldId id="395" r:id="rId56"/>
    <p:sldId id="401" r:id="rId57"/>
    <p:sldId id="407" r:id="rId58"/>
    <p:sldId id="409" r:id="rId59"/>
    <p:sldId id="408" r:id="rId60"/>
    <p:sldId id="400" r:id="rId61"/>
    <p:sldId id="403" r:id="rId62"/>
    <p:sldId id="410" r:id="rId63"/>
    <p:sldId id="402" r:id="rId64"/>
    <p:sldId id="404" r:id="rId65"/>
    <p:sldId id="405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8C3F8-BEEE-40C1-8380-69F9A1F8E5CD}" type="datetimeFigureOut">
              <a:rPr lang="en-US" smtClean="0"/>
              <a:t>6/14/20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6F487-6CC8-41AC-AD43-01872615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7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00AB5B-C0DC-4974-AC85-E9D278203C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1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F09CADE-A6F1-4BCD-8DA2-DF93CBCFFFA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5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2751F0F-5A65-402F-9120-763F22843257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5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73BB83C-EFB6-4678-9139-C3DA1F5F1944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22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3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49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32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95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6/14/20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6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6/14/20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53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6/14/20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95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6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C5A5731-1044-46B2-B5C5-F18465DE42E6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52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3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19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5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6626815-5921-4AD1-AECC-EB52BF3722F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9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F150126-D365-4F0B-AE59-0DF540DEEFE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CEB572B-5A67-4C5B-A539-EA9CC060BE48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0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2CE3DD7-E59F-46AF-82D1-5AFDA5E1172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4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C9A2F6F-9499-4373-8662-271AC0F75C7B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A787FEA-373F-4956-84F5-3BC1AA552A66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F3E88D-61DA-4FF0-8C0D-6C54A8D99245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2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EE2A6B-9475-4F0A-BCBE-F0E50BE94626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4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169DC-406E-4BE7-8689-E38F35858FB5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BB67DB-9266-4D1C-B8B2-7001F255C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1078" y="5195691"/>
            <a:ext cx="2640959" cy="46544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齊一仁 牧師</a:t>
            </a:r>
          </a:p>
          <a:p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F94EAF1-50AF-4D0D-A02A-7D4F87AA0B02}"/>
              </a:ext>
            </a:extLst>
          </p:cNvPr>
          <p:cNvSpPr txBox="1">
            <a:spLocks/>
          </p:cNvSpPr>
          <p:nvPr/>
        </p:nvSpPr>
        <p:spPr>
          <a:xfrm>
            <a:off x="5326914" y="2403605"/>
            <a:ext cx="5808251" cy="1122586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8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最美的產業</a:t>
            </a:r>
            <a:endParaRPr lang="en-US" altLang="zh-TW" sz="8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0C8D47-0904-4835-A31D-AE12BABF3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2" r="54587"/>
          <a:stretch/>
        </p:blipFill>
        <p:spPr>
          <a:xfrm>
            <a:off x="677463" y="670770"/>
            <a:ext cx="3849994" cy="55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388" y="1383145"/>
            <a:ext cx="10205049" cy="4940015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主耶穌對少年官說，” 太</a:t>
            </a:r>
            <a:r>
              <a:rPr lang="en-US" altLang="zh-TW" sz="48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19:17 </a:t>
            </a:r>
            <a:r>
              <a:rPr lang="zh-TW" altLang="en-US" sz="48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耶穌對他說：“你為甚麼以</a:t>
            </a:r>
            <a:r>
              <a:rPr lang="zh-TW" altLang="en-US" sz="4800" dirty="0">
                <a:solidFill>
                  <a:srgbClr val="FFFF00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善事</a:t>
            </a:r>
            <a:r>
              <a:rPr lang="zh-TW" altLang="en-US" sz="48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問我呢？只有一位是</a:t>
            </a:r>
            <a:r>
              <a:rPr lang="zh-TW" altLang="en-US" sz="4800" dirty="0">
                <a:solidFill>
                  <a:srgbClr val="FFFF00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善的</a:t>
            </a:r>
            <a:r>
              <a:rPr lang="zh-TW" altLang="en-US" sz="48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。” </a:t>
            </a:r>
            <a:r>
              <a:rPr lang="en-US" altLang="zh-TW" sz="48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(</a:t>
            </a:r>
            <a:r>
              <a:rPr lang="zh-TW" altLang="en-US" sz="48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善</a:t>
            </a:r>
            <a:r>
              <a:rPr lang="en-US" altLang="zh-TW" sz="48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=good)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algn="l"/>
            <a:r>
              <a:rPr lang="zh-TW" altLang="en-US" sz="48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詩</a:t>
            </a:r>
            <a:r>
              <a:rPr lang="en-US" altLang="zh-TW" sz="48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136:1 “</a:t>
            </a:r>
            <a:r>
              <a:rPr lang="zh-TW" altLang="en-US" sz="48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你們要稱謝耶和華，因他本為</a:t>
            </a:r>
            <a:r>
              <a:rPr lang="zh-TW" altLang="en-US" sz="4800" dirty="0">
                <a:solidFill>
                  <a:srgbClr val="FFFF00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善</a:t>
            </a:r>
            <a:r>
              <a:rPr lang="zh-TW" altLang="en-US" sz="48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， 他的慈愛永遠長存！</a:t>
            </a:r>
            <a:r>
              <a:rPr lang="en-US" altLang="zh-TW" sz="48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”</a:t>
            </a:r>
            <a:r>
              <a:rPr lang="zh-TW" altLang="en-US" sz="48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 </a:t>
            </a:r>
            <a:r>
              <a:rPr lang="en-US" altLang="zh-TW" sz="48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(</a:t>
            </a:r>
            <a:r>
              <a:rPr lang="en-US" sz="48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God is good)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006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355" y="1617898"/>
            <a:ext cx="9635705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 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7:9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你們中間誰有兒子求餅，反給他石頭呢？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10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求魚，反給他蛇呢？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11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你們雖然不好，尚且知道拿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好東西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給兒女，何況你們在天上的父，豈不更把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好東西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給求他的人嗎？</a:t>
            </a:r>
            <a:endParaRPr 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295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336" y="2050473"/>
            <a:ext cx="8867955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雅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1:17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各樣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美善的恩賜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和各樣全備的賞賜都是從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上頭來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的，從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眾光之父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那裡降下來的；在他並沒有改變，也沒有轉動的影兒。</a:t>
            </a:r>
            <a:endParaRPr 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9719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336" y="2050473"/>
            <a:ext cx="8358995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最大好處，是神自己</a:t>
            </a:r>
            <a:endParaRPr lang="en-US" altLang="zh-TW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4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詩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16:5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耶和華是我的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產業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 是我杯中的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分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 我所得的，你為我持守。 </a:t>
            </a:r>
            <a:endParaRPr 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672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873" y="2050473"/>
            <a:ext cx="7135706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7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利未人的份</a:t>
            </a:r>
            <a:endParaRPr lang="en-US" sz="7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5915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072" y="2050473"/>
            <a:ext cx="8289985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民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18:20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耶和華對亞倫說：“你在以色列人的境內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不可有產業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，在他們中間也不可有分。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就是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你的分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，是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你的產業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9870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136" y="1617898"/>
            <a:ext cx="9221638" cy="4091709"/>
          </a:xfrm>
        </p:spPr>
        <p:txBody>
          <a:bodyPr>
            <a:noAutofit/>
          </a:bodyPr>
          <a:lstStyle/>
          <a:p>
            <a:pPr algn="l"/>
            <a:r>
              <a:rPr lang="he-IL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מְנָת</a:t>
            </a:r>
            <a:r>
              <a:rPr lang="zh-TW" altLang="en-US" sz="6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6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portion,</a:t>
            </a:r>
            <a:r>
              <a:rPr lang="zh-TW" altLang="en-US" sz="6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份。</a:t>
            </a:r>
            <a:endParaRPr lang="en-US" altLang="zh-TW" sz="6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利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7:34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因為我從以色列人的平安祭中，取了這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搖的胸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和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舉的腿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，給祭司亞倫和他子孫，作他們從以色列人中所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永得的分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7956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167" y="1632538"/>
            <a:ext cx="8014636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尼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12:47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當所羅巴伯和尼希米的時候，以色列眾人將</a:t>
            </a:r>
            <a:r>
              <a:rPr lang="zh-TW" altLang="en-US" sz="54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歌唱的、守門的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每日所當得的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分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供給他們。又給</a:t>
            </a:r>
            <a:r>
              <a:rPr lang="zh-TW" altLang="en-US" sz="54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利未人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當得的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分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；利未人又給</a:t>
            </a:r>
            <a:r>
              <a:rPr lang="zh-TW" altLang="en-US" sz="54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亞倫的子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孫當得的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分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 </a:t>
            </a:r>
            <a:endParaRPr 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433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524000" y="0"/>
            <a:ext cx="9145588" cy="6859588"/>
            <a:chOff x="0" y="0"/>
            <a:chExt cx="5761" cy="4321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8" name="Rectangle 4"/>
            <p:cNvSpPr>
              <a:spLocks noChangeArrowheads="1"/>
            </p:cNvSpPr>
            <p:nvPr/>
          </p:nvSpPr>
          <p:spPr bwMode="auto">
            <a:xfrm>
              <a:off x="0" y="720"/>
              <a:ext cx="3120" cy="96"/>
            </a:xfrm>
            <a:prstGeom prst="rect">
              <a:avLst/>
            </a:prstGeom>
            <a:solidFill>
              <a:srgbClr val="BE844A"/>
            </a:solidFill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8917" name="Text Box 5"/>
            <p:cNvSpPr txBox="1">
              <a:spLocks noChangeArrowheads="1"/>
            </p:cNvSpPr>
            <p:nvPr/>
          </p:nvSpPr>
          <p:spPr bwMode="auto">
            <a:xfrm>
              <a:off x="144" y="192"/>
              <a:ext cx="312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4800" b="1">
                  <a:solidFill>
                    <a:srgbClr val="FFFFB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The Bronze Altar</a:t>
              </a:r>
              <a:endParaRPr lang="en-US" sz="3600" b="1">
                <a:solidFill>
                  <a:srgbClr val="FFFF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36870" name="Line 6"/>
            <p:cNvSpPr>
              <a:spLocks noChangeShapeType="1"/>
            </p:cNvSpPr>
            <p:nvPr/>
          </p:nvSpPr>
          <p:spPr bwMode="auto">
            <a:xfrm>
              <a:off x="96" y="768"/>
              <a:ext cx="2928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687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75"/>
            <a:stretch>
              <a:fillRect/>
            </a:stretch>
          </p:blipFill>
          <p:spPr bwMode="auto">
            <a:xfrm>
              <a:off x="720" y="1001"/>
              <a:ext cx="4368" cy="312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3667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873" y="2050473"/>
            <a:ext cx="7135706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利未人當專心以神的事為念，神必供應利未人一切的需要。</a:t>
            </a:r>
            <a:endParaRPr 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324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729" y="3128252"/>
            <a:ext cx="10490157" cy="1517072"/>
          </a:xfrm>
        </p:spPr>
        <p:txBody>
          <a:bodyPr>
            <a:noAutofit/>
          </a:bodyPr>
          <a:lstStyle/>
          <a:p>
            <a:r>
              <a:rPr lang="zh-TW" altLang="en-US" sz="8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詩的文體</a:t>
            </a:r>
            <a:r>
              <a:rPr lang="en-US" altLang="zh-TW" sz="8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8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信靠詩</a:t>
            </a:r>
            <a:endParaRPr lang="en-US" sz="8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546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244" y="1463876"/>
            <a:ext cx="9402793" cy="3532997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信靠我主，好處最真</a:t>
            </a:r>
            <a:endParaRPr lang="en-US" altLang="zh-TW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好處源頭，來自於神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最大好處，是神自己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    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3487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872" y="2050473"/>
            <a:ext cx="7436667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神量給的，實在美好</a:t>
            </a:r>
            <a:endParaRPr lang="en-US" altLang="zh-TW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詩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16:6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用繩量給我的地界，坐落在佳美之處； 我的產業實在美好。</a:t>
            </a:r>
            <a:endParaRPr 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982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873" y="2050473"/>
            <a:ext cx="7135706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詩 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78:55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他在他們面前趕出外邦人，用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繩子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將外邦的地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量給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他們為業， 叫以色列支派的人住在他們的帳棚裡。</a:t>
            </a:r>
            <a:endParaRPr 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2437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873" y="2050473"/>
            <a:ext cx="7135706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7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神量給人多少</a:t>
            </a:r>
            <a:r>
              <a:rPr lang="en-US" altLang="zh-TW" sz="7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  <a:r>
              <a:rPr lang="zh-TW" altLang="en-US" sz="7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神何時給</a:t>
            </a:r>
            <a:r>
              <a:rPr lang="en-US" altLang="zh-TW" sz="7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7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1980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654" y="1801092"/>
            <a:ext cx="9618452" cy="4341090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撒上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24:3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到了路旁的羊圈，在那裡有洞，掃羅進去大解。大衛和跟隨他的人正藏在洞裡的深處。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跟隨的人對大衛說：“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耶和華曾應許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你說：‘我要將你的仇敵交在你手裡，你可以任意待他。’如今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時候到了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。”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6425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181" y="1754910"/>
            <a:ext cx="8928340" cy="4387272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大衛就起來，悄悄地割下掃羅外袍的衣襟。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隨後大衛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心中自責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，因為割下掃羅的衣襟。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對跟隨他的人說：“我的主乃是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耶和華的受膏者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，我在耶和華面前萬不敢伸手害他，因他是耶和華的受膏者。</a:t>
            </a:r>
          </a:p>
          <a:p>
            <a:pPr algn="l"/>
            <a:endParaRPr lang="en-US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521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873" y="2050473"/>
            <a:ext cx="7135706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大衛心裏想要的是”權力的滋味”，還是，”神量給他的地界”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9198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434" y="2050473"/>
            <a:ext cx="9696091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雖然他知道神應許他將要作王，可是，他卻拒絕用自己的手段去得到好處。因為，他心裏想要的，是神量給他的，是神按神的方法，是神按神的時機賜給他的，他才要。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1931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625" y="2619817"/>
            <a:ext cx="8704750" cy="2780318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神量的，神給的，他才要</a:t>
            </a:r>
            <a:r>
              <a:rPr lang="en-US" altLang="zh-TW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 </a:t>
            </a:r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神沒有量的，神沒有給的他不要 </a:t>
            </a:r>
            <a:r>
              <a:rPr lang="en-US" altLang="zh-TW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en-US" sz="6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3639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727" y="1505526"/>
            <a:ext cx="9755648" cy="4904509"/>
          </a:xfrm>
        </p:spPr>
        <p:txBody>
          <a:bodyPr>
            <a:noAutofit/>
          </a:bodyPr>
          <a:lstStyle/>
          <a:p>
            <a:pPr algn="l"/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我們一生之中，神量給我們的地界無論大或小，神賜給我們的財富無論多或少，只要是神量給你的都是好的。神量給你的配偶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無論收入多少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，量給你的孩子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無論聰明或愚拙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，量給你的媳婦，女婿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無論哪個種族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，你的外表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無論美麗或平凡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，口才，原生家庭，教會，人生的際遇，。。。只要是神量給你的，都是為你的好處，都有神的美意。</a:t>
            </a:r>
            <a:endParaRPr lang="en-US" sz="4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34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874" y="2050473"/>
            <a:ext cx="7952509" cy="4091709"/>
          </a:xfrm>
        </p:spPr>
        <p:txBody>
          <a:bodyPr>
            <a:noAutofit/>
          </a:bodyPr>
          <a:lstStyle/>
          <a:p>
            <a:pPr algn="l"/>
            <a:r>
              <a:rPr lang="en-US" altLang="zh-TW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16:1  </a:t>
            </a:r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神啊，求你保佑我， 因為我投靠你。</a:t>
            </a:r>
            <a:r>
              <a:rPr lang="zh-TW" altLang="en-US" sz="60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 </a:t>
            </a:r>
            <a:endParaRPr lang="en-US" sz="6000" dirty="0">
              <a:solidFill>
                <a:schemeClr val="bg1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0550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423" y="2050473"/>
            <a:ext cx="9325154" cy="4091709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You are my best portion.</a:t>
            </a:r>
          </a:p>
          <a:p>
            <a:pPr algn="l"/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DFKai-SB" panose="03000509000000000000" pitchFamily="65" charset="-120"/>
              <a:cs typeface="Calibri" panose="020F0502020204030204" pitchFamily="34" charset="0"/>
            </a:endParaRPr>
          </a:p>
          <a:p>
            <a:pPr algn="l"/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Your are my beautiful inheritance.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7727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244" y="1463876"/>
            <a:ext cx="9402793" cy="415183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信靠我主，好處最真</a:t>
            </a:r>
            <a:endParaRPr lang="en-US" altLang="zh-TW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好處源頭，來自於神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最大好處，是神自己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神量給的，實在美好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    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7885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818" y="2050473"/>
            <a:ext cx="9014605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主內情誼，又美又善</a:t>
            </a:r>
            <a:endParaRPr lang="en-US" altLang="zh-TW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16:3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論到世上的聖民，他們又美又善， 是我最喜悅的。</a:t>
            </a:r>
            <a:endParaRPr 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5875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3" y="2050473"/>
            <a:ext cx="10213676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撒上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22:1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大衛就離開那裡，逃到亞杜蘭洞。他的弟兄和他父親的全家聽見了，就都下到他那裡。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受窘迫的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、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欠債的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、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心裡苦惱的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，都聚集到大衛那裡。大衛就作他們的頭目，跟隨他的約有四百人。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5908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963" y="2921742"/>
            <a:ext cx="9023230" cy="1538116"/>
          </a:xfrm>
        </p:spPr>
        <p:txBody>
          <a:bodyPr>
            <a:noAutofit/>
          </a:bodyPr>
          <a:lstStyle/>
          <a:p>
            <a:pPr algn="l"/>
            <a:r>
              <a:rPr lang="zh-TW" altLang="en-US" sz="6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普通朋友 </a:t>
            </a:r>
            <a:r>
              <a:rPr lang="en-US" altLang="zh-TW" sz="6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vs </a:t>
            </a:r>
            <a:r>
              <a:rPr lang="zh-TW" altLang="en-US" sz="6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親密關係</a:t>
            </a:r>
            <a:endParaRPr lang="en-US" sz="6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6327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4567" y="1338724"/>
            <a:ext cx="9583946" cy="4803458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生命中最個人的部分，常常是在團契生活中探測不到的。我們的生活太過忙碌，充滿了各種活動，表面的對話，。。。我們給彼此的時間也太少，所以當然我們無法認識對方的需要，當然也無法一起經歷神要透過這個關係上所要給彼此的幫助。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2838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873" y="2050473"/>
            <a:ext cx="7135706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6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約拿單</a:t>
            </a:r>
            <a:endParaRPr lang="en-US" sz="6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3920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873" y="2050473"/>
            <a:ext cx="7135706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6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約拿單</a:t>
            </a:r>
            <a:endParaRPr lang="en-US" altLang="zh-TW" sz="6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6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戶篩</a:t>
            </a:r>
            <a:endParaRPr lang="en-US" sz="6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518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873" y="2050473"/>
            <a:ext cx="7135706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約拿單</a:t>
            </a:r>
            <a:endParaRPr lang="en-US" altLang="zh-TW" sz="6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2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戶篩</a:t>
            </a:r>
            <a:endParaRPr lang="en-US" altLang="zh-TW" sz="6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大衛的勇士們</a:t>
            </a:r>
            <a:endParaRPr lang="en-US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9238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42" y="1669320"/>
            <a:ext cx="4643016" cy="474889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6496090" y="3506665"/>
            <a:ext cx="463593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r>
              <a:rPr lang="en-US" altLang="zh-TW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William Seward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916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974" y="2050473"/>
            <a:ext cx="8640009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54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詩</a:t>
            </a:r>
            <a:r>
              <a:rPr lang="en-US" altLang="zh-TW" sz="54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16:2 </a:t>
            </a:r>
            <a:r>
              <a:rPr lang="zh-TW" altLang="en-US" sz="54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我的心哪，你曾對耶和華說：“你是我的主， 我的好處不在你以外。” </a:t>
            </a:r>
            <a:endParaRPr lang="en-US" sz="5400" dirty="0">
              <a:solidFill>
                <a:schemeClr val="bg1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6202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873" y="2050473"/>
            <a:ext cx="7135706" cy="4091709"/>
          </a:xfrm>
        </p:spPr>
        <p:txBody>
          <a:bodyPr>
            <a:noAutofit/>
          </a:bodyPr>
          <a:lstStyle/>
          <a:p>
            <a:pPr algn="l"/>
            <a:r>
              <a:rPr lang="en-US" altLang="zh-TW" sz="7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ZOOM</a:t>
            </a:r>
            <a:r>
              <a:rPr lang="zh-TW" altLang="en-US" sz="7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聚會</a:t>
            </a:r>
            <a:endParaRPr lang="en-US" altLang="zh-TW" sz="7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8444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364" y="2050473"/>
            <a:ext cx="9809018" cy="4091709"/>
          </a:xfrm>
        </p:spPr>
        <p:txBody>
          <a:bodyPr>
            <a:noAutofit/>
          </a:bodyPr>
          <a:lstStyle/>
          <a:p>
            <a:pPr algn="l"/>
            <a:r>
              <a:rPr lang="en-US" altLang="zh-TW" sz="7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ZOOM</a:t>
            </a:r>
            <a:r>
              <a:rPr lang="zh-TW" altLang="en-US" sz="7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聚會</a:t>
            </a:r>
            <a:endParaRPr lang="en-US" altLang="zh-TW" sz="7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7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捐贈小組與義工</a:t>
            </a:r>
            <a:endParaRPr lang="en-US" altLang="zh-TW" sz="7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7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食物捐贈家長與青少年</a:t>
            </a:r>
            <a:endParaRPr lang="en-US" altLang="zh-TW" sz="7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2536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873" y="2050473"/>
            <a:ext cx="7135706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花時間彼此認識</a:t>
            </a:r>
            <a:endParaRPr lang="en-US" altLang="zh-TW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參與在對方的生命中</a:t>
            </a:r>
            <a:endParaRPr lang="en-US" altLang="zh-TW" sz="6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6113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35" y="0"/>
            <a:ext cx="9812907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449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302" y="2050473"/>
            <a:ext cx="9652957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求告偶像，愁苦加增</a:t>
            </a:r>
            <a:endParaRPr lang="en-US" altLang="zh-TW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2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16:4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以別神代替耶和華的， 他們的愁苦必加增； 他們所澆奠的血我不獻上； 我嘴唇也不提別神的名號。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4781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244" y="1463876"/>
            <a:ext cx="9402793" cy="5204339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信靠我主，好處最真</a:t>
            </a:r>
            <a:endParaRPr lang="en-US" altLang="zh-TW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好處源頭，來自於神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最大好處，是神自己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神量給的，實在美好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主內情誼，又善又美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求告偶像，愁苦加增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009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514" y="2050473"/>
            <a:ext cx="8660920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時時聆聽，不致動搖</a:t>
            </a:r>
            <a:endParaRPr lang="en-US" altLang="zh-TW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16:7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我必稱頌那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指教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我的耶和華； 我的心腸在夜間也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警戒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我。 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00126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514" y="2050473"/>
            <a:ext cx="8660920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”罪”會欺哄⼈，罪會蒙蔽人的眼睛。使人看見不自己的問題。</a:t>
            </a:r>
            <a:endParaRPr lang="en-US" altLang="zh-TW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5007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514" y="2050473"/>
            <a:ext cx="8660920" cy="4091709"/>
          </a:xfrm>
        </p:spPr>
        <p:txBody>
          <a:bodyPr>
            <a:noAutofit/>
          </a:bodyPr>
          <a:lstStyle/>
          <a:p>
            <a:pPr algn="l"/>
            <a:r>
              <a:rPr lang="en-US" altLang="zh-TW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“I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can’breathe</a:t>
            </a:r>
            <a:r>
              <a:rPr lang="en-US" altLang="zh-TW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!”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930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514" y="2050473"/>
            <a:ext cx="8660920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罪會使我們屬靈的眼睛盲目，讓我們無法活出神要我們活出的生命，當別人看我們比我們看自己還清楚時，我們會覺得被冒犯。其實我們很需要別人的指教，需要神透過弟兄姊妹的勸戒，救我們脫離自我安慰的謊言。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24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498" y="1427568"/>
            <a:ext cx="10532853" cy="4541911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好處</a:t>
            </a:r>
            <a:r>
              <a:rPr lang="en-US" altLang="zh-TW" sz="60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:</a:t>
            </a:r>
            <a:r>
              <a:rPr lang="zh-TW" altLang="en-US" sz="60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 </a:t>
            </a:r>
            <a:r>
              <a:rPr lang="he-IL" altLang="zh-TW" sz="60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טוֹבָה</a:t>
            </a:r>
          </a:p>
          <a:p>
            <a:pPr algn="l"/>
            <a:r>
              <a:rPr lang="en-US" sz="6000" dirty="0">
                <a:solidFill>
                  <a:schemeClr val="bg1"/>
                </a:solidFill>
                <a:ea typeface="TSC UKai M TT" panose="02010609030101010101" pitchFamily="49" charset="-122"/>
              </a:rPr>
              <a:t>welfare, prosperity, happiness, good things, good (BDB)</a:t>
            </a:r>
          </a:p>
          <a:p>
            <a:pPr algn="l"/>
            <a:r>
              <a:rPr lang="zh-TW" altLang="en-US" sz="60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好處，豐富，快樂，福樂，好事，好，良善。</a:t>
            </a:r>
            <a:endParaRPr lang="en-US" sz="6000" dirty="0">
              <a:solidFill>
                <a:schemeClr val="bg1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14361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298" y="2041846"/>
            <a:ext cx="8825519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將神擺在我面前</a:t>
            </a:r>
            <a:endParaRPr lang="en-US" altLang="zh-TW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16:8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我將耶和華常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擺在我面前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，因他在我右邊，我便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不致動搖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78951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298" y="2041846"/>
            <a:ext cx="8825519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渴慕帶來聆聽，</a:t>
            </a:r>
            <a:endParaRPr lang="en-US" altLang="zh-TW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聆聽帶來順服</a:t>
            </a:r>
            <a:endParaRPr lang="en-US" altLang="zh-TW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76491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531" y="1766063"/>
            <a:ext cx="9687465" cy="4479636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賽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26:“8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耶和華啊，我們在你行審判的路上等候你； 我們心裡所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羨慕的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是你的名， 就是你那可記念的名。 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9 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夜間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，我心中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羨慕你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 我裡面的靈切切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尋求你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 因為你在世上行審判的時候， 地上的居民就學習公義。 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9467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193" y="1459461"/>
            <a:ext cx="9989388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不致動搖</a:t>
            </a:r>
            <a:endParaRPr lang="en-US" altLang="zh-TW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詩 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37:23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義人的腳步被耶和華立定， 他的道路，耶和華也喜愛。 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24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他雖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失腳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，也不至全身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仆倒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 因為耶和華用手攙扶他。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34866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873" y="2050473"/>
            <a:ext cx="7135706" cy="4091709"/>
          </a:xfrm>
        </p:spPr>
        <p:txBody>
          <a:bodyPr>
            <a:noAutofit/>
          </a:bodyPr>
          <a:lstStyle/>
          <a:p>
            <a:pPr algn="l"/>
            <a:r>
              <a:rPr lang="en-US" altLang="zh-TW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 9 </a:t>
            </a:r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因此，我的心歡喜，我的靈快樂， 我的肉身也要安然居住。</a:t>
            </a:r>
            <a:endParaRPr lang="en-US" altLang="zh-TW" sz="6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75900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642" y="1764146"/>
            <a:ext cx="9963509" cy="4378036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復活盼望，永遠福樂</a:t>
            </a:r>
            <a:endParaRPr lang="en-US" altLang="zh-TW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16:10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因為你必不將我的靈魂撇在陰間， 也不叫你的聖者見朽壞。 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11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你必將生命的道路指示我； 在你面前有滿足的喜樂， 在你右手中有永遠的福樂。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11624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1671783"/>
            <a:ext cx="8820727" cy="4470400"/>
          </a:xfrm>
        </p:spPr>
        <p:txBody>
          <a:bodyPr>
            <a:noAutofit/>
          </a:bodyPr>
          <a:lstStyle/>
          <a:p>
            <a:pPr algn="l"/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16:10-11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說出大衛一生信靠神，跟隨神，專心渴求神量給他的好處，事實上他最大的盼望，是得著神自己為他的份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當他走入晚年，嚐盡人生的榮華富貴，酸甜苦辣，他更加確定，他最深的渴望是能與神面對面，即使他步入死亡，他也相信，有一天他將復活，走上生命的道路，走到神的面前，飽嚐滿足的喜樂。</a:t>
            </a:r>
            <a:endParaRPr lang="en-US" altLang="zh-TW" sz="4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06917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345" y="2050473"/>
            <a:ext cx="7625234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是，顯然在公元前一千年，大衛已經過世了，三千年過去了，來到了今天，他的墳墓如今還在以色列，他的骸骨也還在。他的肉身還沒有復活。可是他所盼望的死人復活的盼望已經開始實現了，實現在耶穌基督的身上了。</a:t>
            </a:r>
            <a:endParaRPr lang="en-US" altLang="zh-TW" sz="4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4794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455" y="1856509"/>
            <a:ext cx="8715124" cy="4285673"/>
          </a:xfrm>
        </p:spPr>
        <p:txBody>
          <a:bodyPr>
            <a:noAutofit/>
          </a:bodyPr>
          <a:lstStyle/>
          <a:p>
            <a:pPr algn="l"/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原來，詩篇十六篇 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8-10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也是個預言，因為大衛已經預先看見將來有一位大衛的後裔，要永遠坐在寶座上治理神的國，死亡已經不能挾制他，因為他要從死裡復活勝過死亡的權勢。這個大衛的後裔，就是在大衛之後一千年降生的主耶穌基督。大衛預言從死裡復活要先發生在耶穌基督的身上。</a:t>
            </a:r>
            <a:endParaRPr lang="en-US" altLang="zh-TW" sz="4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03783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158" y="1536583"/>
            <a:ext cx="9903124" cy="4993788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徒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2:22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以色列人哪，請聽我的話：神藉著拿撒勒人耶穌在你們中間施行異能、奇事、神蹟，將他證明出來，這是你們自己知道的。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23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他既按著神的定旨、先見被交與人，你們就藉著無法之人的手，把他釘在十字架上殺了。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24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神卻將死的痛苦解釋了，叫他復活，因為他原不能被死拘禁。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846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060" y="2050473"/>
            <a:ext cx="9238892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申</a:t>
            </a:r>
            <a:r>
              <a:rPr lang="en-US" altLang="zh-TW" sz="60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28:11 </a:t>
            </a:r>
            <a:r>
              <a:rPr lang="zh-TW" altLang="en-US" sz="60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你在耶和華向你列祖起誓應許賜你的地上，他必使你身所生的、牲畜所下的、地所產的，都”</a:t>
            </a:r>
            <a:r>
              <a:rPr lang="zh-TW" altLang="en-US" sz="6000" dirty="0">
                <a:solidFill>
                  <a:srgbClr val="FFFF00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綽綽有餘</a:t>
            </a:r>
            <a:r>
              <a:rPr lang="zh-TW" altLang="en-US" sz="60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”</a:t>
            </a:r>
            <a:endParaRPr lang="en-US" sz="6000" dirty="0">
              <a:solidFill>
                <a:schemeClr val="bg1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9603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015" y="1617898"/>
            <a:ext cx="9963509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徒</a:t>
            </a:r>
            <a:r>
              <a:rPr lang="en-US" altLang="zh-TW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2:25 </a:t>
            </a:r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大衛指著他說： ‘我看見主常在我眼前， 他在我右邊，叫我不至於搖動。 </a:t>
            </a:r>
            <a:r>
              <a:rPr lang="en-US" altLang="zh-TW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26 </a:t>
            </a:r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所以我心裡歡喜， 我的靈快樂； 並且我的肉身要安居在指望中。</a:t>
            </a:r>
            <a:endParaRPr lang="en-US" altLang="zh-TW" sz="5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62964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015" y="1617898"/>
            <a:ext cx="9963509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徒</a:t>
            </a:r>
            <a:r>
              <a:rPr lang="en-US" altLang="zh-TW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2:25 </a:t>
            </a:r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大衛指著他說： ‘我</a:t>
            </a:r>
            <a:r>
              <a:rPr lang="en-US" altLang="zh-TW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耶穌基督</a:t>
            </a:r>
            <a:r>
              <a:rPr lang="en-US" altLang="zh-TW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看見主</a:t>
            </a:r>
            <a:r>
              <a:rPr lang="en-US" altLang="zh-TW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</a:t>
            </a:r>
            <a:r>
              <a:rPr lang="en-US" altLang="zh-TW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常在我眼前， 他</a:t>
            </a:r>
            <a:r>
              <a:rPr lang="en-US" altLang="zh-TW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</a:t>
            </a:r>
            <a:r>
              <a:rPr lang="en-US" altLang="zh-TW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在我</a:t>
            </a:r>
            <a:r>
              <a:rPr lang="en-US" altLang="zh-TW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</a:t>
            </a:r>
            <a:r>
              <a:rPr lang="en-US" altLang="zh-TW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右邊，叫我</a:t>
            </a:r>
            <a:r>
              <a:rPr lang="en-US" altLang="zh-TW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</a:t>
            </a:r>
            <a:r>
              <a:rPr lang="en-US" altLang="zh-TW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不至於搖動。 </a:t>
            </a:r>
            <a:r>
              <a:rPr lang="en-US" altLang="zh-TW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26 </a:t>
            </a:r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所以我</a:t>
            </a:r>
            <a:r>
              <a:rPr lang="en-US" altLang="zh-TW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</a:t>
            </a:r>
            <a:r>
              <a:rPr lang="en-US" altLang="zh-TW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5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心裡歡喜， 我的靈快樂； 並且我的肉身要安居在指望中。</a:t>
            </a:r>
            <a:endParaRPr lang="en-US" altLang="zh-TW" sz="5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74287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215" y="2050473"/>
            <a:ext cx="9351034" cy="4091709"/>
          </a:xfrm>
        </p:spPr>
        <p:txBody>
          <a:bodyPr>
            <a:noAutofit/>
          </a:bodyPr>
          <a:lstStyle/>
          <a:p>
            <a:pPr algn="l"/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27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因你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必不將我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的靈魂撇在陰間， 也不叫你的聖者見朽壞。 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28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已將生命的道路指示我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 必叫我因見你的面， 得著滿足的快樂。’ </a:t>
            </a:r>
          </a:p>
          <a:p>
            <a:pPr algn="l"/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68898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77" y="1479353"/>
            <a:ext cx="9489057" cy="4230254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原來大衛預先看明，大衛的後裔，耶穌基督的復活，大衛就帶著復活的盼望死了，並且相信他所盼望的耶穌基督，將來必要再來，使他肉身復活。之後，所有信靠這位耶穌基督的，都要被帶上生命的道路，如同美麗的新婦，走到與神面前，飽嚐”永遠的福樂”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61322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55" y="1"/>
            <a:ext cx="4186013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845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796" y="1617898"/>
            <a:ext cx="10084279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54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好處其實是包括了我們人生一切的際遇，我們的工作的升降，人際的順逆，健康的好壞，。。。這一切際遇都有神在其中要給我們的好處。</a:t>
            </a:r>
            <a:endParaRPr lang="en-US" sz="5400" dirty="0">
              <a:solidFill>
                <a:schemeClr val="bg1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352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72" y="1571925"/>
            <a:ext cx="10852030" cy="4414981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當雅各去世之後，</a:t>
            </a:r>
            <a:r>
              <a:rPr lang="en-US" altLang="zh-TW" sz="44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: 15 </a:t>
            </a:r>
            <a:r>
              <a:rPr lang="zh-TW" altLang="en-US" sz="44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約瑟的哥哥們見父親死了，就說：“或者約瑟懷恨我們，照著我們從前待他一切的惡，足足地報復我們。”。。。”</a:t>
            </a:r>
            <a:r>
              <a:rPr lang="en-US" altLang="zh-TW" sz="44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19 </a:t>
            </a:r>
            <a:r>
              <a:rPr lang="zh-TW" altLang="en-US" sz="44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約瑟對他們說：“不要害怕，我豈能代替神呢？</a:t>
            </a:r>
            <a:r>
              <a:rPr lang="en-US" altLang="zh-TW" sz="44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20 </a:t>
            </a:r>
            <a:r>
              <a:rPr lang="zh-TW" altLang="en-US" sz="44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從前你們的意思是要害我，但神的意思原是</a:t>
            </a:r>
            <a:r>
              <a:rPr lang="zh-TW" altLang="en-US" sz="4400" dirty="0">
                <a:solidFill>
                  <a:srgbClr val="FFFF00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好的</a:t>
            </a:r>
            <a:r>
              <a:rPr lang="zh-TW" altLang="en-US" sz="44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，要保全許多人的性命，成就今日的光景。</a:t>
            </a:r>
            <a:r>
              <a:rPr lang="en-US" altLang="zh-TW" sz="44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(</a:t>
            </a:r>
            <a:r>
              <a:rPr lang="zh-TW" altLang="en-US" sz="44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創</a:t>
            </a:r>
            <a:r>
              <a:rPr lang="en-US" altLang="zh-TW" sz="44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50:15-20)</a:t>
            </a:r>
            <a:r>
              <a:rPr lang="zh-TW" altLang="en-US" sz="44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。</a:t>
            </a:r>
            <a:endParaRPr lang="en-US" sz="4400" dirty="0">
              <a:solidFill>
                <a:schemeClr val="bg1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435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2056" y="1859075"/>
            <a:ext cx="8773761" cy="4091709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好處源頭，來自於神</a:t>
            </a:r>
            <a:endParaRPr lang="en-US" altLang="zh-TW" sz="6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6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16:2“</a:t>
            </a:r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你是我的主，我的好處不在你以外。” </a:t>
            </a:r>
            <a:endParaRPr lang="en-US" sz="6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822221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8476</TotalTime>
  <Words>2449</Words>
  <Application>Microsoft Macintosh PowerPoint</Application>
  <PresentationFormat>Widescreen</PresentationFormat>
  <Paragraphs>173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DFKai-SB</vt:lpstr>
      <vt:lpstr>新細明體</vt:lpstr>
      <vt:lpstr>TSC UKai M TT</vt:lpstr>
      <vt:lpstr>Arial</vt:lpstr>
      <vt:lpstr>Calibri</vt:lpstr>
      <vt:lpstr>Calibri Light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Matthews</dc:creator>
  <cp:lastModifiedBy>Microsoft Office User</cp:lastModifiedBy>
  <cp:revision>38</cp:revision>
  <dcterms:created xsi:type="dcterms:W3CDTF">2020-03-11T14:22:44Z</dcterms:created>
  <dcterms:modified xsi:type="dcterms:W3CDTF">2020-06-14T17:09:57Z</dcterms:modified>
</cp:coreProperties>
</file>