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91257" r:id="rId1"/>
    <p:sldMasterId id="2147491269" r:id="rId2"/>
    <p:sldMasterId id="2147491293" r:id="rId3"/>
    <p:sldMasterId id="2147500207" r:id="rId4"/>
    <p:sldMasterId id="2147500713" r:id="rId5"/>
  </p:sldMasterIdLst>
  <p:notesMasterIdLst>
    <p:notesMasterId r:id="rId18"/>
  </p:notesMasterIdLst>
  <p:sldIdLst>
    <p:sldId id="300" r:id="rId6"/>
    <p:sldId id="18834" r:id="rId7"/>
    <p:sldId id="18835" r:id="rId8"/>
    <p:sldId id="18836" r:id="rId9"/>
    <p:sldId id="18837" r:id="rId10"/>
    <p:sldId id="18838" r:id="rId11"/>
    <p:sldId id="18839" r:id="rId12"/>
    <p:sldId id="18840" r:id="rId13"/>
    <p:sldId id="257" r:id="rId14"/>
    <p:sldId id="301" r:id="rId15"/>
    <p:sldId id="302" r:id="rId16"/>
    <p:sldId id="303" r:id="rId1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44B405-127E-47FB-8F6D-54D7E2C43351}">
          <p14:sldIdLst>
            <p14:sldId id="300"/>
            <p14:sldId id="18834"/>
            <p14:sldId id="18835"/>
            <p14:sldId id="18836"/>
            <p14:sldId id="18837"/>
            <p14:sldId id="18838"/>
            <p14:sldId id="18839"/>
            <p14:sldId id="18840"/>
            <p14:sldId id="257"/>
            <p14:sldId id="301"/>
            <p14:sldId id="302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CCN Office" initials="AO" lastIdx="159" clrIdx="0"/>
  <p:cmAuthor id="1" name="Richard Matthews" initials="RM" lastIdx="1" clrIdx="1">
    <p:extLst>
      <p:ext uri="{19B8F6BF-5375-455C-9EA6-DF929625EA0E}">
        <p15:presenceInfo xmlns:p15="http://schemas.microsoft.com/office/powerpoint/2012/main" userId="da1d223d9eaba89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1301"/>
    <a:srgbClr val="FFFF00"/>
    <a:srgbClr val="9751CB"/>
    <a:srgbClr val="C198E0"/>
    <a:srgbClr val="0000FF"/>
    <a:srgbClr val="DAD4D7"/>
    <a:srgbClr val="DAC2EC"/>
    <a:srgbClr val="6A310A"/>
    <a:srgbClr val="220272"/>
    <a:srgbClr val="648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23" autoAdjust="0"/>
    <p:restoredTop sz="91224" autoAdjust="0"/>
  </p:normalViewPr>
  <p:slideViewPr>
    <p:cSldViewPr>
      <p:cViewPr varScale="1">
        <p:scale>
          <a:sx n="127" d="100"/>
          <a:sy n="127" d="100"/>
        </p:scale>
        <p:origin x="11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38"/>
    </p:cViewPr>
  </p:outlineViewPr>
  <p:notesTextViewPr>
    <p:cViewPr>
      <p:scale>
        <a:sx n="88" d="100"/>
        <a:sy n="88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4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38CC25D-5EC3-4666-9C28-B7F0874345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9698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8C20-9584-440E-B9AD-D752FCF90F1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FEB08-7C56-48EE-A3FE-3021B08E6D5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27B6E5E6-C0AC-4389-B78F-7DEDC6E9B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263960AC-5E65-46C9-B305-DCD2B1C21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6C91567B-A1AF-44C9-9725-A60FB5337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517E9063-BB6B-45D8-9044-FA4061CBA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F42F57EA-EAB0-4FD2-B63A-9959931EC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8E4CEA30-2B5B-4742-A25F-C438C2AA0B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66DE54AD-73CB-4ED1-8564-0D4E2DFFB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9F986A3D-0001-4EB8-84AA-45396CF42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5871D805-9F84-47B2-A098-A15093233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BDA8C-C000-4CB4-A5C5-1BA966AFAE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139B32F-DC29-4DF6-AE65-A0816FA30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FEFB553-6A01-4305-8CB7-7F727703E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71632B1-8A1E-4EA7-9E64-4C07FED0C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FC4AECE-F35C-422F-B1B5-3297195617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BB3EBE1-DEAE-4CF3-A996-49A900A5EF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122F93E-9F58-4F95-A889-D9CFF0477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153828D-1A9A-47A5-8748-2BF1B6A4B3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3D34616-F40F-4F7F-B29A-B1A7E22A81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A5E2545-3B11-456D-8EF7-6D41908F0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7C04F-88F5-47EA-9795-AED41E67C2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DE75A7-40F9-47DC-B853-E62A87879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E6491-951D-40B7-8D61-C4C579327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E2290-8A22-4673-8691-CB81E7E6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2E1FF-6ADA-422D-BEDE-95CCF4311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C517-83D4-4699-A2E2-68694DC97C5B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9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19493-8E26-49DC-BEE8-BE7F2E3766E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FB8F6-2B8D-4FA0-A1FF-3F3D6488A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F6F14-9936-4CD9-AB65-C54952ED2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F99F8-42E8-43E5-BB8D-67E57AD7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007D4-213B-4AE4-8211-E17817C8B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49DBF-D1C6-4B84-8FB6-5E2D4F417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68DC-8F41-40F6-8BBD-23305CBC811D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19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77B46-377B-423C-8453-AB8A88B49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ACFE3-C255-4515-810D-CDEBEF58B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FE4A6-633B-4539-9F91-9BE04A9A5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66350-C587-40AB-A9CB-4FD15CBA5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4B5D0-CB88-43CA-9311-0997C4BE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79B4-5BC3-4590-8BD1-592C3CB2E5DB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788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442D4-A91B-4070-BF72-DA088A68C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1E0A2-B3DD-45A9-A18E-443EB88C2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FFCE4-0A0D-426D-B5D5-8D9E83839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BF04F-6C31-4A12-A3F0-15A995A57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47E14-E09B-4043-8019-C108E82D2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7D209-C1D3-4990-9CB7-E991B30D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1DE7-D1FB-4EC4-AB0D-0DE6B8328917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631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48792-65C0-4B74-A2ED-238CB9219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37EA3-678F-4A3F-8FB6-3A1F71C7A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10F74-82BB-48DB-8054-9BA99A012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E17BDE-55A0-4BB5-B4BE-D22054261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396205-918D-4F14-A9EB-64C684344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CEC7D5-F11A-4BFF-B435-F5DA81CE6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4E81AA-AC03-4DF2-975F-E3D55730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D964FC-30B9-4147-9FE5-E86AE3DD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7F45-5107-4B86-8EB6-4E2FC3D5DD4F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64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42F76-A22C-483C-9612-B765BCC0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BDC3B0-417A-47E9-A6D4-710828688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0416C-4A13-464F-A0FF-3716AFAC2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1C941-5EB1-4B86-9159-96D960F50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239E-5ACD-4BE9-8620-0A79AA2E46F0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197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3F12CF-6415-4622-A957-EC6B962DE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97722A-161F-422A-A0CC-25D8E46DD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B4CFD-90DD-44EF-8CCC-F972F066B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5F33-2919-4710-9A6F-BEC039EEABF6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49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C827C-59DD-40F4-B787-E1E030D07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DBECC-59B1-43E2-945B-1C142DF69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666754-6FE7-4616-A999-0A981EDAE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5F843-0C46-477B-8436-C10E62A0A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0F042-5B78-4817-BF68-CF7BE95DC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ADBCC-CE9B-4D78-92EC-0E77A28F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B949-0215-4BEF-B413-FA4153F9C0D3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7440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55CAD-F020-4DD3-941C-186588B8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FA8768-7BB5-4EB2-8BF7-C3E48BDD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FE716-C204-4ED7-B5A1-F438BEE27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E43B2-1ACE-4FB5-ACB7-A88974858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2466D4-BC06-4B34-BADE-91B9BAA3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41FF6-D105-4F61-B7F0-FF9AB9138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ED61-77F6-4A08-AE78-8914AEC91AE3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7685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3E607-1903-4304-BD68-A4416BEDE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9DA5F-5DBF-45CE-902C-DA9E7C37F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D6574-EF61-4F04-B2EF-0FD9C2911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88A8A-0AB3-405A-B2DF-66BC7C728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DC6C9-0FC5-4079-AC46-B959A08B6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4F2B-34B7-4B16-A965-EE21466387A0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209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F8EE77-B3B3-4B06-B78B-9A859D1C07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4D8D6-56B3-424E-ACF5-E8B0A0DDD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2793B-A5C9-48CE-9708-E9E801471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3FF0B-A24D-4FE2-B055-A5EAA2E83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F7FAD-7324-405F-9683-AB9473D7F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3796-3420-424E-AF75-0B975532F714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7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F4E96-3536-45F8-A670-97DBFD2222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7F6C-390F-4D5E-9582-0C44D1DCFA7F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E0B5-5643-42B2-9DF8-A501559D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200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7F6C-390F-4D5E-9582-0C44D1DCFA7F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E0B5-5643-42B2-9DF8-A501559D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867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7F6C-390F-4D5E-9582-0C44D1DCFA7F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E0B5-5643-42B2-9DF8-A501559D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69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7F6C-390F-4D5E-9582-0C44D1DCFA7F}" type="datetimeFigureOut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E0B5-5643-42B2-9DF8-A501559D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596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7F6C-390F-4D5E-9582-0C44D1DCFA7F}" type="datetimeFigureOut">
              <a:rPr lang="en-US" smtClean="0"/>
              <a:t>3/23/20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E0B5-5643-42B2-9DF8-A501559D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963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7F6C-390F-4D5E-9582-0C44D1DCFA7F}" type="datetimeFigureOut">
              <a:rPr lang="en-US" smtClean="0"/>
              <a:t>3/23/20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E0B5-5643-42B2-9DF8-A501559D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141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7F6C-390F-4D5E-9582-0C44D1DCFA7F}" type="datetimeFigureOut">
              <a:rPr lang="en-US" smtClean="0"/>
              <a:t>3/23/20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E0B5-5643-42B2-9DF8-A501559D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75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7F6C-390F-4D5E-9582-0C44D1DCFA7F}" type="datetimeFigureOut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E0B5-5643-42B2-9DF8-A501559D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858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7F6C-390F-4D5E-9582-0C44D1DCFA7F}" type="datetimeFigureOut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E0B5-5643-42B2-9DF8-A501559D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050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7F6C-390F-4D5E-9582-0C44D1DCFA7F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E0B5-5643-42B2-9DF8-A501559D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9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04117-ACA4-4E75-A07B-536B9C92835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7F6C-390F-4D5E-9582-0C44D1DCFA7F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E0B5-5643-42B2-9DF8-A501559D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3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E902C-6CD4-41E4-8039-85BE080DEE9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23358-99AD-46D2-A29D-98403571446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44277-36CD-4A4A-93C7-AC9566C9F5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1210F-7ECC-4EA9-B5D6-03F74E3B1D6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oup 2"/>
          <p:cNvGrpSpPr>
            <a:grpSpLocks/>
          </p:cNvGrpSpPr>
          <p:nvPr/>
        </p:nvGrpSpPr>
        <p:grpSpPr bwMode="auto">
          <a:xfrm>
            <a:off x="22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480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4800">
                <a:solidFill>
                  <a:srgbClr val="FFFFFF"/>
                </a:solidFill>
              </a:endParaRPr>
            </a:p>
          </p:txBody>
        </p:sp>
        <p:grpSp>
          <p:nvGrpSpPr>
            <p:cNvPr id="121866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7FF5A351-6C0B-4D1C-A7D7-89ED864699F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429" r:id="rId1"/>
    <p:sldLayoutId id="2147491428" r:id="rId2"/>
    <p:sldLayoutId id="2147491427" r:id="rId3"/>
    <p:sldLayoutId id="2147491426" r:id="rId4"/>
    <p:sldLayoutId id="2147491425" r:id="rId5"/>
    <p:sldLayoutId id="2147491424" r:id="rId6"/>
    <p:sldLayoutId id="2147491423" r:id="rId7"/>
    <p:sldLayoutId id="2147491422" r:id="rId8"/>
    <p:sldLayoutId id="2147491421" r:id="rId9"/>
    <p:sldLayoutId id="2147491420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2" name="Group 2"/>
          <p:cNvGrpSpPr>
            <a:grpSpLocks/>
          </p:cNvGrpSpPr>
          <p:nvPr/>
        </p:nvGrpSpPr>
        <p:grpSpPr bwMode="auto">
          <a:xfrm>
            <a:off x="22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grpSp>
          <p:nvGrpSpPr>
            <p:cNvPr id="133130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E0D016C-6DD5-4D90-8554-56BFD1DE26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507" r:id="rId1"/>
    <p:sldLayoutId id="2147491508" r:id="rId2"/>
    <p:sldLayoutId id="2147491509" r:id="rId3"/>
    <p:sldLayoutId id="2147491510" r:id="rId4"/>
    <p:sldLayoutId id="2147491511" r:id="rId5"/>
    <p:sldLayoutId id="2147491512" r:id="rId6"/>
    <p:sldLayoutId id="2147491513" r:id="rId7"/>
    <p:sldLayoutId id="2147491514" r:id="rId8"/>
    <p:sldLayoutId id="2147491515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26" name="Group 2"/>
          <p:cNvGrpSpPr>
            <a:grpSpLocks/>
          </p:cNvGrpSpPr>
          <p:nvPr/>
        </p:nvGrpSpPr>
        <p:grpSpPr bwMode="auto">
          <a:xfrm>
            <a:off x="22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grpSp>
          <p:nvGrpSpPr>
            <p:cNvPr id="1546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9E64BD-06C7-463D-8245-4963B9C95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516" r:id="rId1"/>
    <p:sldLayoutId id="2147491517" r:id="rId2"/>
    <p:sldLayoutId id="2147491518" r:id="rId3"/>
    <p:sldLayoutId id="2147491519" r:id="rId4"/>
    <p:sldLayoutId id="2147491520" r:id="rId5"/>
    <p:sldLayoutId id="2147491521" r:id="rId6"/>
    <p:sldLayoutId id="2147491522" r:id="rId7"/>
    <p:sldLayoutId id="2147491523" r:id="rId8"/>
    <p:sldLayoutId id="2147491524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B1A18D-80B3-4504-9D2A-9C0811360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7ED03-359C-4E4A-94AC-9A6CA6A5B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5730A-570D-4AD3-AEB6-1C0A67D31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19D06-9555-4BB0-8BC1-D1BC9078B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4406A-BD69-450C-8345-9DD9C3AB3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9BB98D-5420-45E4-86FA-36FD84BEB3CF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672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0208" r:id="rId1"/>
    <p:sldLayoutId id="2147500209" r:id="rId2"/>
    <p:sldLayoutId id="2147500210" r:id="rId3"/>
    <p:sldLayoutId id="2147500211" r:id="rId4"/>
    <p:sldLayoutId id="2147500212" r:id="rId5"/>
    <p:sldLayoutId id="2147500213" r:id="rId6"/>
    <p:sldLayoutId id="2147500214" r:id="rId7"/>
    <p:sldLayoutId id="2147500215" r:id="rId8"/>
    <p:sldLayoutId id="2147500216" r:id="rId9"/>
    <p:sldLayoutId id="2147500217" r:id="rId10"/>
    <p:sldLayoutId id="214750021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F5A351-6C0B-4D1C-A7D7-89ED864699F4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20985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500714" r:id="rId1"/>
    <p:sldLayoutId id="2147500715" r:id="rId2"/>
    <p:sldLayoutId id="2147500716" r:id="rId3"/>
    <p:sldLayoutId id="2147500717" r:id="rId4"/>
    <p:sldLayoutId id="2147500718" r:id="rId5"/>
    <p:sldLayoutId id="2147500719" r:id="rId6"/>
    <p:sldLayoutId id="2147500720" r:id="rId7"/>
    <p:sldLayoutId id="2147500721" r:id="rId8"/>
    <p:sldLayoutId id="2147500722" r:id="rId9"/>
    <p:sldLayoutId id="2147500723" r:id="rId10"/>
    <p:sldLayoutId id="2147500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671119" y="701726"/>
            <a:ext cx="7710868" cy="0"/>
          </a:xfrm>
          <a:prstGeom prst="line">
            <a:avLst/>
          </a:prstGeom>
          <a:ln w="85725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C5E611F-EED7-4E82-85A2-43DED058A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2286000"/>
            <a:ext cx="8822266" cy="434339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20FC0AC-DD2F-4E1B-A2AF-8B594256C304}"/>
              </a:ext>
            </a:extLst>
          </p:cNvPr>
          <p:cNvSpPr txBox="1">
            <a:spLocks/>
          </p:cNvSpPr>
          <p:nvPr/>
        </p:nvSpPr>
        <p:spPr>
          <a:xfrm>
            <a:off x="445309" y="990600"/>
            <a:ext cx="8162488" cy="3327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  <a:cs typeface="+mn-cs"/>
              </a:rPr>
              <a:t>危难中</a:t>
            </a: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  <a:cs typeface="+mn-cs"/>
              </a:rPr>
              <a:t>的</a:t>
            </a: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  <a:cs typeface="+mn-cs"/>
              </a:rPr>
              <a:t>平安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SC UKai M TT" panose="02010609030101010101" pitchFamily="49" charset="-122"/>
              <a:ea typeface="TSC UKai M TT" panose="02010609030101010101" pitchFamily="49" charset="-122"/>
              <a:cs typeface="+mn-cs"/>
            </a:endParaRPr>
          </a:p>
        </p:txBody>
      </p:sp>
      <p:sp>
        <p:nvSpPr>
          <p:cNvPr id="12" name="Subtitle 5">
            <a:extLst>
              <a:ext uri="{FF2B5EF4-FFF2-40B4-BE49-F238E27FC236}">
                <a16:creationId xmlns:a16="http://schemas.microsoft.com/office/drawing/2014/main" id="{F41CCB9E-5CFD-415B-A737-1BA6F306E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473" y="4692607"/>
            <a:ext cx="6858000" cy="1655762"/>
          </a:xfrm>
        </p:spPr>
        <p:txBody>
          <a:bodyPr/>
          <a:lstStyle/>
          <a:p>
            <a:r>
              <a:rPr lang="zh-TW" altLang="en-US" sz="36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黃子嘉 牧師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332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3131325" y="388190"/>
            <a:ext cx="2713046" cy="19074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1619606"/>
            <a:ext cx="7282132" cy="3732569"/>
          </a:xfrm>
        </p:spPr>
        <p:txBody>
          <a:bodyPr>
            <a:noAutofit/>
          </a:bodyPr>
          <a:lstStyle/>
          <a:p>
            <a:pPr algn="l"/>
            <a:r>
              <a:rPr lang="en-US" altLang="zh-CN" sz="6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1)</a:t>
            </a:r>
            <a:r>
              <a:rPr lang="zh-CN" altLang="en-US" sz="6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深知神永远作王</a:t>
            </a:r>
          </a:p>
          <a:p>
            <a:pPr algn="l"/>
            <a:r>
              <a:rPr lang="en-US" altLang="zh-CN" sz="6600" dirty="0">
                <a:solidFill>
                  <a:schemeClr val="tx1">
                    <a:lumMod val="95000"/>
                  </a:schemeClr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2)</a:t>
            </a:r>
            <a:r>
              <a:rPr lang="zh-CN" altLang="en-US" sz="6600" dirty="0">
                <a:solidFill>
                  <a:schemeClr val="tx1">
                    <a:lumMod val="95000"/>
                  </a:schemeClr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深知神永远爱他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301925" y="388190"/>
            <a:ext cx="2225615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6448156" y="397727"/>
            <a:ext cx="2260081" cy="19074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418925" y="641962"/>
            <a:ext cx="81378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   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SC UKai M TT" panose="02010609030101010101" pitchFamily="49" charset="-122"/>
              <a:ea typeface="TSC UKai M TT" panose="02010609030101010101" pitchFamily="49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59156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3131325" y="388190"/>
            <a:ext cx="2713046" cy="19074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848" y="1443437"/>
            <a:ext cx="7246952" cy="3732569"/>
          </a:xfrm>
        </p:spPr>
        <p:txBody>
          <a:bodyPr>
            <a:noAutofit/>
          </a:bodyPr>
          <a:lstStyle/>
          <a:p>
            <a:pPr algn="l"/>
            <a:r>
              <a:rPr lang="en-US" altLang="zh-CN" sz="6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1)</a:t>
            </a:r>
            <a:r>
              <a:rPr lang="zh-CN" altLang="en-US" sz="6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深知神永远作王</a:t>
            </a:r>
          </a:p>
          <a:p>
            <a:pPr algn="l"/>
            <a:r>
              <a:rPr lang="en-US" altLang="zh-CN" sz="6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2)</a:t>
            </a:r>
            <a:r>
              <a:rPr lang="zh-CN" altLang="en-US" sz="6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深知神永远爱他</a:t>
            </a:r>
          </a:p>
          <a:p>
            <a:pPr algn="l"/>
            <a:r>
              <a:rPr lang="en-US" altLang="zh-CN" sz="6600" dirty="0">
                <a:solidFill>
                  <a:schemeClr val="tx1">
                    <a:lumMod val="95000"/>
                  </a:schemeClr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3)</a:t>
            </a:r>
            <a:r>
              <a:rPr lang="zh-CN" altLang="en-US" sz="6600" dirty="0">
                <a:solidFill>
                  <a:schemeClr val="tx1">
                    <a:lumMod val="95000"/>
                  </a:schemeClr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深知神旨意美好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301925" y="388190"/>
            <a:ext cx="2225615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6448156" y="397727"/>
            <a:ext cx="2260081" cy="19074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418925" y="641962"/>
            <a:ext cx="81378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   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SC UKai M TT" panose="02010609030101010101" pitchFamily="49" charset="-122"/>
              <a:ea typeface="TSC UKai M TT" panose="02010609030101010101" pitchFamily="49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3751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3131325" y="388190"/>
            <a:ext cx="2713046" cy="19074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848" y="1304743"/>
            <a:ext cx="7170752" cy="3732569"/>
          </a:xfrm>
        </p:spPr>
        <p:txBody>
          <a:bodyPr>
            <a:noAutofit/>
          </a:bodyPr>
          <a:lstStyle/>
          <a:p>
            <a:pPr algn="l"/>
            <a:r>
              <a:rPr lang="en-US" altLang="zh-CN" sz="6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1)</a:t>
            </a:r>
            <a:r>
              <a:rPr lang="zh-CN" altLang="en-US" sz="6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深知神永远作王</a:t>
            </a:r>
          </a:p>
          <a:p>
            <a:pPr algn="l"/>
            <a:r>
              <a:rPr lang="en-US" altLang="zh-CN" sz="6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2)</a:t>
            </a:r>
            <a:r>
              <a:rPr lang="zh-CN" altLang="en-US" sz="6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深知神永远爱他</a:t>
            </a:r>
          </a:p>
          <a:p>
            <a:pPr algn="l"/>
            <a:r>
              <a:rPr lang="en-US" altLang="zh-CN" sz="6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3)</a:t>
            </a:r>
            <a:r>
              <a:rPr lang="zh-CN" altLang="en-US" sz="6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深知神旨意美好</a:t>
            </a:r>
          </a:p>
          <a:p>
            <a:pPr algn="l"/>
            <a:r>
              <a:rPr lang="en-US" altLang="zh-CN" sz="6600" dirty="0">
                <a:solidFill>
                  <a:schemeClr val="tx1">
                    <a:lumMod val="95000"/>
                  </a:schemeClr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4)</a:t>
            </a:r>
            <a:r>
              <a:rPr lang="zh-CN" altLang="en-US" sz="6600" dirty="0">
                <a:solidFill>
                  <a:schemeClr val="tx1">
                    <a:lumMod val="95000"/>
                  </a:schemeClr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深知神垂听祷告</a:t>
            </a:r>
            <a:endParaRPr lang="en-US" sz="6600" dirty="0">
              <a:solidFill>
                <a:schemeClr val="tx1">
                  <a:lumMod val="95000"/>
                </a:schemeClr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301925" y="388190"/>
            <a:ext cx="2225615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6448156" y="397727"/>
            <a:ext cx="2260081" cy="19074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418925" y="641962"/>
            <a:ext cx="81378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   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SC UKai M TT" panose="02010609030101010101" pitchFamily="49" charset="-122"/>
              <a:ea typeface="TSC UKai M TT" panose="02010609030101010101" pitchFamily="49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9273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6A96CA-C114-45B3-9B1F-42417AA3A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9600"/>
            <a:ext cx="1905000" cy="24383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F9382A-C638-4163-B53E-450CF86709B5}"/>
              </a:ext>
            </a:extLst>
          </p:cNvPr>
          <p:cNvSpPr txBox="1"/>
          <p:nvPr/>
        </p:nvSpPr>
        <p:spPr>
          <a:xfrm>
            <a:off x="457200" y="595958"/>
            <a:ext cx="1107996" cy="32234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TSC UKai M TT" pitchFamily="49" charset="-122"/>
                <a:cs typeface="+mn-cs"/>
              </a:rPr>
              <a:t>使徒行傳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911A47-6B5A-4E7B-B7D4-84EA792F0FC6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0"/>
          <a:ext cx="7315200" cy="6857999"/>
        </p:xfrm>
        <a:graphic>
          <a:graphicData uri="http://schemas.openxmlformats.org/drawingml/2006/table">
            <a:tbl>
              <a:tblPr/>
              <a:tblGrid>
                <a:gridCol w="7315200">
                  <a:extLst>
                    <a:ext uri="{9D8B030D-6E8A-4147-A177-3AD203B41FA5}">
                      <a16:colId xmlns:a16="http://schemas.microsoft.com/office/drawing/2014/main" val="901928567"/>
                    </a:ext>
                  </a:extLst>
                </a:gridCol>
              </a:tblGrid>
              <a:tr h="6857999">
                <a:tc>
                  <a:txBody>
                    <a:bodyPr/>
                    <a:lstStyle/>
                    <a:p>
                      <a:endParaRPr lang="en-US" altLang="zh-TW" sz="12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r>
                        <a:rPr lang="en-US" altLang="zh-TW" sz="44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12:1    </a:t>
                      </a:r>
                      <a:r>
                        <a:rPr lang="zh-TW" altLang="en-US" sz="44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那時、希律王下手</a:t>
                      </a:r>
                      <a:endParaRPr lang="en-US" altLang="zh-TW" sz="44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r>
                        <a:rPr lang="zh-TW" altLang="en-US" sz="44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苦害教會中幾個人。</a:t>
                      </a:r>
                      <a:endParaRPr lang="en-US" altLang="zh-TW" sz="44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endParaRPr lang="zh-TW" altLang="en-US" sz="20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r>
                        <a:rPr lang="en-US" altLang="zh-TW" sz="44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12:2   </a:t>
                      </a:r>
                      <a:r>
                        <a:rPr lang="zh-TW" altLang="en-US" sz="44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用刀殺了約翰的哥哥</a:t>
                      </a:r>
                      <a:endParaRPr lang="en-US" altLang="zh-TW" sz="44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r>
                        <a:rPr lang="zh-TW" altLang="en-US" sz="44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雅各。</a:t>
                      </a:r>
                      <a:endParaRPr lang="en-US" altLang="zh-TW" sz="44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endParaRPr lang="zh-TW" altLang="en-US" sz="20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r>
                        <a:rPr lang="en-US" altLang="zh-TW" sz="44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12:3   </a:t>
                      </a:r>
                      <a:r>
                        <a:rPr lang="zh-TW" altLang="en-US" sz="44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他見猶太人喜歡這事、又去捉拿彼得。那時正是除酵的日子。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938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72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6A96CA-C114-45B3-9B1F-42417AA3A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9600"/>
            <a:ext cx="1905000" cy="24383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F9382A-C638-4163-B53E-450CF86709B5}"/>
              </a:ext>
            </a:extLst>
          </p:cNvPr>
          <p:cNvSpPr txBox="1"/>
          <p:nvPr/>
        </p:nvSpPr>
        <p:spPr>
          <a:xfrm>
            <a:off x="457200" y="595958"/>
            <a:ext cx="1107996" cy="32234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TSC UKai M TT" pitchFamily="49" charset="-122"/>
                <a:cs typeface="+mn-cs"/>
              </a:rPr>
              <a:t>使徒行傳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911A47-6B5A-4E7B-B7D4-84EA792F0FC6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0"/>
          <a:ext cx="7315200" cy="6857999"/>
        </p:xfrm>
        <a:graphic>
          <a:graphicData uri="http://schemas.openxmlformats.org/drawingml/2006/table">
            <a:tbl>
              <a:tblPr/>
              <a:tblGrid>
                <a:gridCol w="7315200">
                  <a:extLst>
                    <a:ext uri="{9D8B030D-6E8A-4147-A177-3AD203B41FA5}">
                      <a16:colId xmlns:a16="http://schemas.microsoft.com/office/drawing/2014/main" val="901928567"/>
                    </a:ext>
                  </a:extLst>
                </a:gridCol>
              </a:tblGrid>
              <a:tr h="6857999">
                <a:tc>
                  <a:txBody>
                    <a:bodyPr/>
                    <a:lstStyle/>
                    <a:p>
                      <a:endParaRPr lang="en-US" altLang="zh-TW" sz="12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endParaRPr lang="en-US" altLang="zh-TW" sz="12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r>
                        <a:rPr lang="en-US" altLang="zh-TW" sz="44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12:4   </a:t>
                      </a:r>
                      <a:r>
                        <a:rPr lang="zh-TW" altLang="en-US" sz="44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希律拿了彼得收在監裡、交付四班兵丁看守、每班四個人、意思要在逾越節後、把他提出來、當著百姓辦他．</a:t>
                      </a:r>
                      <a:endParaRPr lang="en-US" altLang="zh-TW" sz="44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endParaRPr lang="zh-TW" altLang="en-US" sz="20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r>
                        <a:rPr lang="en-US" altLang="zh-TW" sz="44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12:5   </a:t>
                      </a:r>
                      <a:r>
                        <a:rPr lang="zh-TW" altLang="en-US" sz="44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於是彼得被囚在監裡．教會卻為他切切的禱告　神。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938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399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6A96CA-C114-45B3-9B1F-42417AA3A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9600"/>
            <a:ext cx="1905000" cy="24383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F9382A-C638-4163-B53E-450CF86709B5}"/>
              </a:ext>
            </a:extLst>
          </p:cNvPr>
          <p:cNvSpPr txBox="1"/>
          <p:nvPr/>
        </p:nvSpPr>
        <p:spPr>
          <a:xfrm>
            <a:off x="457200" y="595958"/>
            <a:ext cx="1107996" cy="32234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TSC UKai M TT" pitchFamily="49" charset="-122"/>
                <a:cs typeface="+mn-cs"/>
              </a:rPr>
              <a:t>使徒行傳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911A47-6B5A-4E7B-B7D4-84EA792F0FC6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0"/>
          <a:ext cx="7315200" cy="6857999"/>
        </p:xfrm>
        <a:graphic>
          <a:graphicData uri="http://schemas.openxmlformats.org/drawingml/2006/table">
            <a:tbl>
              <a:tblPr/>
              <a:tblGrid>
                <a:gridCol w="7315200">
                  <a:extLst>
                    <a:ext uri="{9D8B030D-6E8A-4147-A177-3AD203B41FA5}">
                      <a16:colId xmlns:a16="http://schemas.microsoft.com/office/drawing/2014/main" val="901928567"/>
                    </a:ext>
                  </a:extLst>
                </a:gridCol>
              </a:tblGrid>
              <a:tr h="6857999">
                <a:tc>
                  <a:txBody>
                    <a:bodyPr/>
                    <a:lstStyle/>
                    <a:p>
                      <a:endParaRPr lang="en-US" altLang="zh-TW" sz="12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r>
                        <a:rPr lang="en-US" altLang="zh-TW" sz="44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12:6    </a:t>
                      </a:r>
                      <a:r>
                        <a:rPr lang="zh-TW" altLang="en-US" sz="44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希律將要提他出來的</a:t>
                      </a:r>
                      <a:endParaRPr lang="en-US" altLang="zh-TW" sz="44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r>
                        <a:rPr lang="zh-TW" altLang="en-US" sz="44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前一夜、彼得被兩條鐵鍊鎖著、睡在兩個兵丁當中．看守的人也在門外看守。</a:t>
                      </a:r>
                      <a:endParaRPr lang="en-US" altLang="zh-TW" sz="44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endParaRPr lang="zh-TW" altLang="en-US" sz="20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r>
                        <a:rPr lang="en-US" altLang="zh-TW" sz="44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12:7    </a:t>
                      </a:r>
                      <a:r>
                        <a:rPr lang="zh-TW" altLang="en-US" sz="44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忽然有主的一個使者、站在旁邊、屋裡有光照耀．天使拍彼得的肋旁、拍醒了他、說、快快起來．那鐵鍊就從他手上脫落下來。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938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8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6A96CA-C114-45B3-9B1F-42417AA3A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9600"/>
            <a:ext cx="1905000" cy="24383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F9382A-C638-4163-B53E-450CF86709B5}"/>
              </a:ext>
            </a:extLst>
          </p:cNvPr>
          <p:cNvSpPr txBox="1"/>
          <p:nvPr/>
        </p:nvSpPr>
        <p:spPr>
          <a:xfrm>
            <a:off x="457200" y="595958"/>
            <a:ext cx="1107996" cy="32234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TSC UKai M TT" pitchFamily="49" charset="-122"/>
                <a:cs typeface="+mn-cs"/>
              </a:rPr>
              <a:t>使徒行傳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911A47-6B5A-4E7B-B7D4-84EA792F0FC6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0"/>
          <a:ext cx="7315200" cy="6857999"/>
        </p:xfrm>
        <a:graphic>
          <a:graphicData uri="http://schemas.openxmlformats.org/drawingml/2006/table">
            <a:tbl>
              <a:tblPr/>
              <a:tblGrid>
                <a:gridCol w="7315200">
                  <a:extLst>
                    <a:ext uri="{9D8B030D-6E8A-4147-A177-3AD203B41FA5}">
                      <a16:colId xmlns:a16="http://schemas.microsoft.com/office/drawing/2014/main" val="901928567"/>
                    </a:ext>
                  </a:extLst>
                </a:gridCol>
              </a:tblGrid>
              <a:tr h="6857999">
                <a:tc>
                  <a:txBody>
                    <a:bodyPr/>
                    <a:lstStyle/>
                    <a:p>
                      <a:endParaRPr lang="en-US" altLang="zh-TW" sz="12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r>
                        <a:rPr lang="en-US" altLang="zh-TW" sz="44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12:8    </a:t>
                      </a:r>
                      <a:r>
                        <a:rPr lang="zh-TW" altLang="en-US" sz="44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天使對他說、束上帶子．穿上鞋．他就那樣作．天使又說、披上外衣跟著我來。</a:t>
                      </a:r>
                      <a:endParaRPr lang="en-US" altLang="zh-TW" sz="44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endParaRPr lang="zh-TW" altLang="en-US" sz="20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r>
                        <a:rPr lang="en-US" altLang="zh-TW" sz="44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12:9    </a:t>
                      </a:r>
                      <a:r>
                        <a:rPr lang="zh-TW" altLang="en-US" sz="44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彼得就出來跟著他、</a:t>
                      </a:r>
                      <a:endParaRPr lang="en-US" altLang="zh-TW" sz="44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r>
                        <a:rPr lang="zh-TW" altLang="en-US" sz="44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不知道天使所作是真的、只當見了異象。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938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17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6A96CA-C114-45B3-9B1F-42417AA3A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9600"/>
            <a:ext cx="1905000" cy="24383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F9382A-C638-4163-B53E-450CF86709B5}"/>
              </a:ext>
            </a:extLst>
          </p:cNvPr>
          <p:cNvSpPr txBox="1"/>
          <p:nvPr/>
        </p:nvSpPr>
        <p:spPr>
          <a:xfrm>
            <a:off x="457200" y="595958"/>
            <a:ext cx="1107996" cy="32234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TSC UKai M TT" pitchFamily="49" charset="-122"/>
                <a:cs typeface="+mn-cs"/>
              </a:rPr>
              <a:t>使徒行傳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911A47-6B5A-4E7B-B7D4-84EA792F0FC6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0"/>
          <a:ext cx="7315200" cy="6857999"/>
        </p:xfrm>
        <a:graphic>
          <a:graphicData uri="http://schemas.openxmlformats.org/drawingml/2006/table">
            <a:tbl>
              <a:tblPr/>
              <a:tblGrid>
                <a:gridCol w="7315200">
                  <a:extLst>
                    <a:ext uri="{9D8B030D-6E8A-4147-A177-3AD203B41FA5}">
                      <a16:colId xmlns:a16="http://schemas.microsoft.com/office/drawing/2014/main" val="901928567"/>
                    </a:ext>
                  </a:extLst>
                </a:gridCol>
              </a:tblGrid>
              <a:tr h="6857999">
                <a:tc>
                  <a:txBody>
                    <a:bodyPr/>
                    <a:lstStyle/>
                    <a:p>
                      <a:endParaRPr lang="en-US" altLang="zh-TW" sz="12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r>
                        <a:rPr lang="en-US" altLang="zh-TW" sz="44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12:10   </a:t>
                      </a:r>
                      <a:r>
                        <a:rPr lang="zh-TW" altLang="en-US" sz="44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過了第一層第二層</a:t>
                      </a:r>
                      <a:endParaRPr lang="en-US" altLang="zh-TW" sz="44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r>
                        <a:rPr lang="zh-TW" altLang="en-US" sz="44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監牢、就來到臨街的鐵門．那門自己開了。他們出來、走過一條街、天使便離開</a:t>
                      </a:r>
                      <a:endParaRPr lang="en-US" altLang="zh-TW" sz="44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r>
                        <a:rPr lang="zh-TW" altLang="en-US" sz="44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他去了。</a:t>
                      </a:r>
                    </a:p>
                    <a:p>
                      <a:endParaRPr lang="en-US" altLang="zh-TW" sz="20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r>
                        <a:rPr lang="en-US" altLang="zh-TW" sz="44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12:11   </a:t>
                      </a:r>
                      <a:r>
                        <a:rPr lang="zh-TW" altLang="en-US" sz="44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彼得醒悟過來、說、我現在真知道主差遣他的使者、救我脫離希律的手、和猶太百姓一切所盼望的。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938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157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6A96CA-C114-45B3-9B1F-42417AA3A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9600"/>
            <a:ext cx="1905000" cy="24383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F9382A-C638-4163-B53E-450CF86709B5}"/>
              </a:ext>
            </a:extLst>
          </p:cNvPr>
          <p:cNvSpPr txBox="1"/>
          <p:nvPr/>
        </p:nvSpPr>
        <p:spPr>
          <a:xfrm>
            <a:off x="457200" y="595958"/>
            <a:ext cx="1107996" cy="32234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TSC UKai M TT" pitchFamily="49" charset="-122"/>
                <a:cs typeface="+mn-cs"/>
              </a:rPr>
              <a:t>使徒行傳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911A47-6B5A-4E7B-B7D4-84EA792F0FC6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0"/>
          <a:ext cx="7315200" cy="6857999"/>
        </p:xfrm>
        <a:graphic>
          <a:graphicData uri="http://schemas.openxmlformats.org/drawingml/2006/table">
            <a:tbl>
              <a:tblPr/>
              <a:tblGrid>
                <a:gridCol w="7315200">
                  <a:extLst>
                    <a:ext uri="{9D8B030D-6E8A-4147-A177-3AD203B41FA5}">
                      <a16:colId xmlns:a16="http://schemas.microsoft.com/office/drawing/2014/main" val="901928567"/>
                    </a:ext>
                  </a:extLst>
                </a:gridCol>
              </a:tblGrid>
              <a:tr h="6857999">
                <a:tc>
                  <a:txBody>
                    <a:bodyPr/>
                    <a:lstStyle/>
                    <a:p>
                      <a:endParaRPr lang="en-US" altLang="zh-TW" sz="12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endParaRPr lang="en-US" altLang="zh-TW" sz="12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endParaRPr lang="en-US" altLang="zh-TW" sz="12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r>
                        <a:rPr lang="en-US" altLang="zh-TW" sz="44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12:12   </a:t>
                      </a:r>
                      <a:r>
                        <a:rPr lang="zh-TW" altLang="en-US" sz="44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想了一想、就往那</a:t>
                      </a:r>
                      <a:endParaRPr lang="en-US" altLang="zh-TW" sz="44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r>
                        <a:rPr lang="zh-TW" altLang="en-US" sz="44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稱呼馬可的約翰他母親</a:t>
                      </a:r>
                      <a:endParaRPr lang="en-US" altLang="zh-TW" sz="44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r>
                        <a:rPr lang="zh-TW" altLang="en-US" sz="44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馬利亞家去．在那裡有</a:t>
                      </a:r>
                      <a:endParaRPr lang="en-US" altLang="zh-TW" sz="440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r>
                        <a:rPr lang="zh-TW" altLang="en-US" sz="440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好些人聚集禱告。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938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603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6A96CA-C114-45B3-9B1F-42417AA3A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9600"/>
            <a:ext cx="1905000" cy="24383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F9382A-C638-4163-B53E-450CF86709B5}"/>
              </a:ext>
            </a:extLst>
          </p:cNvPr>
          <p:cNvSpPr txBox="1"/>
          <p:nvPr/>
        </p:nvSpPr>
        <p:spPr>
          <a:xfrm>
            <a:off x="457200" y="595958"/>
            <a:ext cx="1107996" cy="32234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TSC UKai M TT" pitchFamily="49" charset="-122"/>
                <a:cs typeface="+mn-cs"/>
              </a:rPr>
              <a:t>約翰福音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911A47-6B5A-4E7B-B7D4-84EA792F0FC6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0"/>
          <a:ext cx="7315200" cy="6857999"/>
        </p:xfrm>
        <a:graphic>
          <a:graphicData uri="http://schemas.openxmlformats.org/drawingml/2006/table">
            <a:tbl>
              <a:tblPr/>
              <a:tblGrid>
                <a:gridCol w="7315200">
                  <a:extLst>
                    <a:ext uri="{9D8B030D-6E8A-4147-A177-3AD203B41FA5}">
                      <a16:colId xmlns:a16="http://schemas.microsoft.com/office/drawing/2014/main" val="901928567"/>
                    </a:ext>
                  </a:extLst>
                </a:gridCol>
              </a:tblGrid>
              <a:tr h="6857999">
                <a:tc>
                  <a:txBody>
                    <a:bodyPr/>
                    <a:lstStyle/>
                    <a:p>
                      <a:endParaRPr lang="en-US" altLang="zh-TW" sz="1000" spc="-15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r>
                        <a:rPr lang="en-US" altLang="zh-TW" sz="4400" spc="-15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21:18    </a:t>
                      </a:r>
                      <a:r>
                        <a:rPr lang="zh-TW" altLang="en-US" sz="4400" spc="-15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我實實在在的告訴你、你年少的時候、自己束上</a:t>
                      </a:r>
                      <a:endParaRPr lang="en-US" altLang="zh-TW" sz="4400" spc="-15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r>
                        <a:rPr lang="zh-TW" altLang="en-US" sz="4400" spc="-15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帶子、隨意往來、但年老的</a:t>
                      </a:r>
                      <a:endParaRPr lang="en-US" altLang="zh-TW" sz="4400" spc="-15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r>
                        <a:rPr lang="zh-TW" altLang="en-US" sz="4400" spc="-15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時候、你要伸出手來、別人</a:t>
                      </a:r>
                      <a:endParaRPr lang="en-US" altLang="zh-TW" sz="4400" spc="-15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r>
                        <a:rPr lang="zh-TW" altLang="en-US" sz="4400" spc="-15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要把你束上、帶你到不願意去</a:t>
                      </a:r>
                      <a:endParaRPr lang="en-US" altLang="zh-TW" sz="4400" spc="-15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r>
                        <a:rPr lang="zh-TW" altLang="en-US" sz="4400" spc="-15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的地方。</a:t>
                      </a:r>
                      <a:endParaRPr lang="en-US" altLang="zh-TW" sz="4400" spc="-15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endParaRPr lang="zh-TW" altLang="en-US" sz="1400" spc="-150" dirty="0">
                        <a:solidFill>
                          <a:schemeClr val="bg1"/>
                        </a:solidFill>
                        <a:latin typeface="+mj-lt"/>
                        <a:ea typeface="TSC UKai M TT" panose="02010609030101010101" pitchFamily="49" charset="-122"/>
                      </a:endParaRPr>
                    </a:p>
                    <a:p>
                      <a:r>
                        <a:rPr lang="en-US" altLang="zh-TW" sz="4400" spc="-15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21:19   </a:t>
                      </a:r>
                      <a:r>
                        <a:rPr lang="zh-TW" altLang="en-US" sz="4400" spc="-150" dirty="0">
                          <a:solidFill>
                            <a:schemeClr val="bg1"/>
                          </a:solidFill>
                          <a:latin typeface="+mj-lt"/>
                          <a:ea typeface="TSC UKai M TT" panose="02010609030101010101" pitchFamily="49" charset="-122"/>
                        </a:rPr>
                        <a:t>耶穌說這話、是指著彼得要怎樣死榮耀　神。說了這話、就對他說、你跟從我罷。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938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537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3131325" y="388190"/>
            <a:ext cx="2713046" cy="19074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619606"/>
            <a:ext cx="7870037" cy="3732569"/>
          </a:xfrm>
        </p:spPr>
        <p:txBody>
          <a:bodyPr>
            <a:noAutofit/>
          </a:bodyPr>
          <a:lstStyle/>
          <a:p>
            <a:pPr algn="l"/>
            <a:r>
              <a:rPr lang="en-US" altLang="zh-CN" sz="6600" dirty="0">
                <a:solidFill>
                  <a:schemeClr val="tx1">
                    <a:lumMod val="95000"/>
                  </a:schemeClr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1)</a:t>
            </a:r>
            <a:r>
              <a:rPr lang="zh-CN" altLang="en-US" sz="6600" dirty="0">
                <a:solidFill>
                  <a:schemeClr val="tx1">
                    <a:lumMod val="95000"/>
                  </a:schemeClr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深知神永远作王</a:t>
            </a:r>
            <a:endParaRPr lang="zh-CN" altLang="en-US" sz="5400" dirty="0">
              <a:solidFill>
                <a:schemeClr val="tx1">
                  <a:lumMod val="95000"/>
                </a:schemeClr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301925" y="388190"/>
            <a:ext cx="2225615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6448156" y="397727"/>
            <a:ext cx="2260081" cy="19074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418925" y="641962"/>
            <a:ext cx="81378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   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SC UKai M TT" panose="02010609030101010101" pitchFamily="49" charset="-122"/>
              <a:ea typeface="TSC UKai M TT" panose="02010609030101010101" pitchFamily="49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0778823"/>
      </p:ext>
    </p:extLst>
  </p:cSld>
  <p:clrMapOvr>
    <a:masterClrMapping/>
  </p:clrMapOvr>
</p:sld>
</file>

<file path=ppt/theme/theme1.xml><?xml version="1.0" encoding="utf-8"?>
<a:theme xmlns:a="http://schemas.openxmlformats.org/drawingml/2006/main" name="7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SC UKai M TT"/>
        <a:ea typeface=""/>
        <a:cs typeface="Arial"/>
      </a:majorFont>
      <a:minorFont>
        <a:latin typeface="TSC UKai M T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478127</TotalTime>
  <Words>493</Words>
  <Application>Microsoft Macintosh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新細明體</vt:lpstr>
      <vt:lpstr>TSC UKai M TT</vt:lpstr>
      <vt:lpstr>Arial</vt:lpstr>
      <vt:lpstr>Calibri</vt:lpstr>
      <vt:lpstr>Calibri Light</vt:lpstr>
      <vt:lpstr>Tahoma</vt:lpstr>
      <vt:lpstr>Times New Roman</vt:lpstr>
      <vt:lpstr>Wingdings</vt:lpstr>
      <vt:lpstr>7_Shimmer</vt:lpstr>
      <vt:lpstr>9_Shimmer</vt:lpstr>
      <vt:lpstr>13_Shimmer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Atlanta Chinese Christian Church North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</dc:creator>
  <cp:lastModifiedBy>Microsoft Office User</cp:lastModifiedBy>
  <cp:revision>9790</cp:revision>
  <dcterms:created xsi:type="dcterms:W3CDTF">2008-05-30T20:07:37Z</dcterms:created>
  <dcterms:modified xsi:type="dcterms:W3CDTF">2020-03-23T04:05:25Z</dcterms:modified>
</cp:coreProperties>
</file>