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4" r:id="rId1"/>
    <p:sldMasterId id="2147483708" r:id="rId2"/>
  </p:sldMasterIdLst>
  <p:sldIdLst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29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416" autoAdjust="0"/>
  </p:normalViewPr>
  <p:slideViewPr>
    <p:cSldViewPr>
      <p:cViewPr varScale="1">
        <p:scale>
          <a:sx n="127" d="100"/>
          <a:sy n="127" d="100"/>
        </p:scale>
        <p:origin x="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9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E6AE-48FA-A53B-0B65896558AA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847B-2FD8-4783-A142-A23455DF84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6723-F32F-45EE-A83E-2EBCE8014576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39BB-3F64-4C8C-931C-85CA167937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C07-1EFA-4301-A1B8-535D006202B9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966-A5FE-4251-9485-0BF04026B5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2E77-A89F-4CAB-A0B5-EAA26E8DD8C4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E0B5-1138-465B-ABCA-EA1E4A7C9B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3871-9A38-4862-8636-EF91962F2BC3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5006-533F-4825-A852-72FC0A3A41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DDCC-3006-4DC1-80EF-000C6D5711E7}" type="datetimeFigureOut">
              <a:rPr lang="en-US"/>
              <a:pPr>
                <a:defRPr/>
              </a:pPr>
              <a:t>3/15/20</a:t>
            </a:fld>
            <a:endParaRPr lang="en-US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DD61-4DFA-4EF6-BC6C-A711BE3C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FCB9-59B3-4858-A8F7-6517647DBF56}" type="datetimeFigureOut">
              <a:rPr lang="en-US"/>
              <a:pPr>
                <a:defRPr/>
              </a:pPr>
              <a:t>3/15/20</a:t>
            </a:fld>
            <a:endParaRPr lang="en-US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74C9-2CD2-418E-9F9F-DCEBEBF8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4D52-9F73-4BC5-885B-F8078E588113}" type="datetimeFigureOut">
              <a:rPr lang="en-US"/>
              <a:pPr>
                <a:defRPr/>
              </a:pPr>
              <a:t>3/15/20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CC43-BA4C-4CF8-BCB1-C6F2723DE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C1E4-86E5-49B5-95EA-7795CBA4AB61}" type="datetimeFigureOut">
              <a:rPr lang="en-US"/>
              <a:pPr>
                <a:defRPr/>
              </a:pPr>
              <a:t>3/15/20</a:t>
            </a:fld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1673-965C-43E8-8A62-AC99812A3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9822-AE10-405F-8D38-D021E3421733}" type="datetimeFigureOut">
              <a:rPr lang="en-US"/>
              <a:pPr>
                <a:defRPr/>
              </a:pPr>
              <a:t>3/15/20</a:t>
            </a:fld>
            <a:endParaRPr lang="en-US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5A2C-3253-4A0C-930E-7EECB23EB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D323-5AF3-44BC-A7CE-6930FAE575CE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60CC-13DB-43AE-87E1-0F113FC493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43D2-3BE4-4651-8697-4D4FAF3C90A6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4942-748F-490D-9A5F-C35735E457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9814-686B-4B9E-8486-4C85BB3DEBAC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DC58-4595-49ED-B50E-C5D69AC3A4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C0A0-3044-4801-8878-FB7E89628244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9DB7-EF84-424C-9929-E4DD8A7F29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D1DF-4C0E-435B-8536-8D2FBD47FF5C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FAB8-0894-47B9-ACC3-054FAEAEB2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3A26-FC42-4FF7-AC35-9E5A524E9529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A9B-BD0F-41DE-8095-320C66F63C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CBB6-E83A-4B71-8505-658F2915B10A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C145-D8DC-4332-969F-C29D7FC43B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44BE-5ED4-4562-B005-78082007DAF2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756B-46EA-46EE-AAAE-1107650B5F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6352878-830A-4554-9F93-32912CBC7897}" type="datetimeFigureOut">
              <a:rPr lang="en-US" altLang="zh-TW"/>
              <a:pPr>
                <a:defRPr/>
              </a:pPr>
              <a:t>3/15/20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65C88DE-00D5-4EB0-8FD7-20D94E5952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  <p:sldLayoutId id="2147483716" r:id="rId12"/>
    <p:sldLayoutId id="2147483715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588131-F674-4C9F-990A-0ECA21805C64}" type="datetimeFigureOut">
              <a:rPr lang="en-US"/>
              <a:pPr>
                <a:defRPr/>
              </a:pPr>
              <a:t>3/15/20</a:t>
            </a:fld>
            <a:endParaRPr lang="en-US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7C20A4-1B33-47BB-8956-9F738DC25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6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6000" dirty="0">
              <a:solidFill>
                <a:srgbClr val="FFFF00"/>
              </a:solidFill>
              <a:ea typeface="華康正顏楷體W5" pitchFamily="65" charset="-120"/>
            </a:endParaRPr>
          </a:p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中保站在生死之間</a:t>
            </a:r>
          </a:p>
          <a:p>
            <a:pPr algn="ctr"/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民數記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16.41-50</a:t>
            </a: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latin typeface="Times New Roman" pitchFamily="18" charset="0"/>
              </a:rPr>
              <a:t>2020/3/15. ACCCN</a:t>
            </a: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聖經上出現瘟疫的經文不少﹐最著名的是在民數記兩處的記載﹐即第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章的可拉事件和第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章的什亭悲劇。這些記述留下了豐富的教訓。</a:t>
            </a:r>
          </a:p>
        </p:txBody>
      </p:sp>
      <p:pic>
        <p:nvPicPr>
          <p:cNvPr id="7170" name="Picture 2" descr="C:\Users\Paul Chang\Pictures\Numbers\Korah\Death of The Rebels Korah Dathan And Abiram from Wood Engraving 19Th Century After Gustave 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59604"/>
            <a:ext cx="3779911" cy="467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ul Chang\Pictures\Phinehas. Num 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8695"/>
            <a:ext cx="5035872" cy="378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可拉危機事件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章的瘟疫和可拉的悖逆有關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利未人哥轄族﹐在聖所事奉中其實位階甚高﹐僅低於祭司家族。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聖所和至聖所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內的聖器覆蓋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皆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由哥轄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族扛抬的；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不可摸聖物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不可進觀聖所。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99" y="3068960"/>
            <a:ext cx="5452281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507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75071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Punishment of 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Korah</a:t>
            </a:r>
            <a:r>
              <a:rPr lang="en-US" altLang="zh-TW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Dathan</a:t>
            </a:r>
            <a:r>
              <a:rPr lang="en-US" altLang="zh-TW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Abiram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Sandro Botticelli 1482 at Sistine Chapel, Vatican.</a:t>
            </a:r>
            <a:endPara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4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聯合大坍﹑亞比蘭等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位領袖﹐挑戰摩西和亞倫的領導權。結果神裂開地面﹐將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三家人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吞下去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活活墮落陰間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ul Chang\Pictures\可拉一党被地吞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3781"/>
            <a:ext cx="8600894" cy="48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至於那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位同黨者﹐有火從耶和華那裡出來﹐燒滅了那獻香的二百五十個人。</a:t>
            </a:r>
            <a:endParaRPr lang="zh-TW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074" name="Picture 2" descr="C:\Users\Paul Chang\Pictures\Fire from God to Consume the 250 people. Num 16.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37" y="1323439"/>
            <a:ext cx="7390364" cy="55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為了提醒那些悖逆者﹐神命令將250人的香爐打成銅片﹐用以包壇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給以色列人作記號作記念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「壇」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銅祭壇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43" y="2060848"/>
            <a:ext cx="6728436" cy="47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危機繼續發燒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包在銅祭壇上的銅片警告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足以警告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會眾聚集指控摩西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是殺人凶手﹗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他們理當痛切悔改的﹐結果並沒有﹐而且變本加厲。可拉等人指控他們「擅自專權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自高超過耶和華的會眾」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﹐相形之下﹐會眾的指控更不堪了﹐堂堂的神國領袖變成了殺人者﹐犯了第七誡﹗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「不料﹐有雲彩遮蓋了﹐耶和華的榮光顯現。」(43) 神親自介入了。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14.10發生過﹐當時全會眾拒絕上迦南﹐要把迦勒和約書亞打死。千鈞一髮之際﹐神的榮耀顯現介入了。現在也是。耶和華對摩西說﹐「你們離開這會眾﹐我好在轉眼之間把他們滅絕。」(45)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5724129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瘟疫已發作了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事態嚴重﹐摩西吩咐亞倫火速提香爐﹐到百姓中間為他們贖罪(46)。為什麼十萬火急的要求呢？「因為有忿怒從耶和華那裡出來﹐瘟疫已經發作了。」當時倆人「俯伏於地」。</a:t>
            </a:r>
          </a:p>
        </p:txBody>
      </p:sp>
      <p:pic>
        <p:nvPicPr>
          <p:cNvPr id="8194" name="Picture 2" descr="C:\Users\Paul Chang\Pictures\Angel of sadness (angel of death) by Wilhelm Kotarbinsky 19 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6823"/>
            <a:ext cx="3419872" cy="686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瘟疫從神而來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從文法上來看﹐第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節的「忿怒」和「瘟疫」是對應的﹐那麼忿怒從神而來的話﹐是否瘟疫也是？神怎麼會造出病毒或細菌來傷害人類呢？從大衛干罪所導致的瘟疫之頓然打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住的畫面來看﹐放毒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的神可以瞬時收毒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代上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21.15)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解鈴還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需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繫鈴人。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9" y="3501008"/>
            <a:ext cx="4037940" cy="33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聖經瘟疫溯源</a:t>
            </a:r>
          </a:p>
          <a:p>
            <a:pPr algn="just"/>
            <a:endParaRPr lang="en-US" altLang="zh-HK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大家感同身受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新冠病毒第二波攻擊歐洲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第三波攻擊美國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稍翻歷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史﹐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瘟疫肆虐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歷史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026" name="Picture 2" descr="C:\Users\Paul Chang\Pictures\Misc\Nature\Covi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48" y="3140969"/>
            <a:ext cx="6576287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466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賽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45.7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「我造光﹐又造暗；我施平安﹐又降災禍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רַע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；造作這一切的是我耶和華。」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耶利米哀歌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3.38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「禍福不都出於至高者的口麼？」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耶利米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18.11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造出災禍攻擊你們﹐定意刑罰你們。」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阿摩司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3.6-7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「災禍若臨到一城﹐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豈非耶和華所降的嗎﹖主耶和華若不將奧秘指示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祂的僕人眾先知﹐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就一無所行。」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51124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約伯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清楚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明白這層道理﹐所以他在極大的痛苦中﹐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說出這樣的話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：「噯﹐難道我們從神手裏得福﹐不也受禍麼？」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伯2.10)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Job and His Wife </a:t>
            </a:r>
          </a:p>
          <a:p>
            <a:pPr algn="r"/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Georges de La Tour 1625~50</a:t>
            </a:r>
            <a:endParaRPr lang="zh-TW" altLang="zh-TW" sz="36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Paul Chang\Pictures\Job\Job and His Wife by Georges de La Tour 1625~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45" y="0"/>
            <a:ext cx="4628879" cy="68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經文清楚指出﹐一切事態都在神手中﹐祂有絕對的主權管治一切。以賽亞將光與暗﹑平安與災禍作一對比﹐但絕非意指「災禍」是罪惡﹐因為「神就是光﹐在祂毫無黑暗」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約壹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1.5a)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。在賽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45.7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裏﹐光指平安﹐暗指災禍。這個災禍不是罪惡﹐神不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是罪惡的始作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甬者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1.13)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00195"/>
            <a:ext cx="5436096" cy="30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21196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災禍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רַע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雖常譯為邪惡﹐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在此是指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懲罰的邪惡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﹐但是施行懲罰的神並沒有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罪責的邪惡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。和合本譯為「災禍」十分達意﹐其意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「痛苦﹑戰爭和其他拂逆的事情」。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51" y="0"/>
            <a:ext cx="5022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這次突發的新冠病毒在短短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數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月襲捲全球﹐幾乎沒有一個國家可以躲得掉。這個病毒是神所創造的﹐當然神也可以瞬間摧毀它﹐如果祂願意那樣做的話。站在這個病毒後面的是它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的造物主﹐我們當自問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的是：神為什麼使用它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來管教人類﹐我們在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什麼地方得罪了神﹑應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當悔改的？</a:t>
            </a:r>
            <a:r>
              <a:rPr lang="zh-TW" altLang="zh-TW" sz="4000" u="sng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悔改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是縮短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瘟疫肆虐的祕訣。</a:t>
            </a:r>
          </a:p>
        </p:txBody>
      </p:sp>
      <p:pic>
        <p:nvPicPr>
          <p:cNvPr id="12290" name="Picture 2" descr="C:\Users\Paul Chang\Pictures\Samuels\David\king-david-in-prayer by pieter-de-grebber 1635~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2284"/>
            <a:ext cx="3763385" cy="426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危機處理模式</a:t>
            </a: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情況太緊急了﹐摩西第一個思念或許會想到﹐趕快為他們代求吧。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HK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HK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情詞迫切代求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(16.22)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節那裏﹐他是為這危機代求：「神﹐萬人之靈的神啊﹐一人犯罪﹐你就要向全會眾發怒嗎﹖」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半年前金牛犢危機時﹐他五度連續地為神的百姓代求﹐直到神回到百姓之中﹐並且繼續如常地帶領他們向迦南地前進。可是如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今這些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「招術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」都不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靈光了。</a:t>
            </a:r>
          </a:p>
        </p:txBody>
      </p:sp>
      <p:pic>
        <p:nvPicPr>
          <p:cNvPr id="14339" name="Picture 3" descr="C:\Users\Paul Chang\Pictures\Exodus\Golden Calf\Adoration of the Golden Calf by François Perrier 1642 at Capitoline Museu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85474"/>
            <a:ext cx="7164288" cy="46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節是可拉危機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的第一個代求。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神沒有接受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請求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斷然叫摩西吩咐會眾離開可拉等亂源﹐因為祂要大開殺戒了。神為什麼這樣做呢？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14.20-25, 26-35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的審判之言是分水嶺；過了這個分水嶺﹐羅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所說的「神的恩慈和嚴厲」顯示出來的﹐可能更多的是祂的嚴厲的一面：「向著那跌倒的人是嚴厲的﹗」</a:t>
            </a:r>
          </a:p>
        </p:txBody>
      </p:sp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其實神在第一回審判元凶可拉等三人﹑和他們的同黨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人時﹐對會眾就已經心存恩慈了。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原先神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「在轉眼之間把他們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會眾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滅絕」(21)﹐但是在滅絕了那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位悖逆者之後﹐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個香爐打成銅片﹐包在銅祭壇之上﹐作為會眾的警惕。</a:t>
            </a:r>
          </a:p>
        </p:txBody>
      </p:sp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HK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HK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摩西嗅覺靈敏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(16.46b)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沒想到神的恩慈這些人一點都不「賞臉」﹐轉而控告凶手是摩西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(41)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他們把最後一些恩慈用完了。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摩西屬靈的嗅覺極其敏銳﹐他立即查覺出「有忿怒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瘟疫已經發作了。」(46b) 神的百姓的恩典信譽已見底了。神要出招了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「轉眼之間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滅絕」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(45)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我小時在台灣長大﹐當時最怕的是霍亂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小兒痲痺症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日本腦炎等流行性疾病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我在八歲時被腦炎擊中﹐差點喪命或腦殘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幸好救回來了。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" y="2636912"/>
            <a:ext cx="2610293" cy="20450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2768600" cy="2794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59" y="4365104"/>
            <a:ext cx="3320740" cy="24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除去</a:t>
            </a:r>
            <a:r>
              <a:rPr lang="zh-HK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犯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罪</a:t>
            </a:r>
            <a:r>
              <a:rPr lang="zh-HK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源頭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(16.26, 25.8)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或許摩西想到什亭危機的處置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模式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以色列人正準備過約旦河﹐巴蘭出爛招誘惑他們－用巴力毘珥神廟裏的妓女﹐誘惑以色列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﹐陷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他們落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入可憎之罪。當時「耶和華的怒氣就向以色列人發作」﹐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瘟疫流行了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(25.3, 9)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此時的百姓是新生代。面對什亭危機﹐摩西是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清除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犯罪源頭﹐好平息神怒。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瘟疫代表神在擊打祂的百姓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因為有罪惡﹐所以消除瘟疫法門就是對付罪。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神說﹐「將百姓中所有的族長在我面前對著日頭懸掛﹐使我向以色列人所發的怒氣可以消了。」(4) 摩西的指令是﹕「凡屬你們的人﹐有與巴力毘珥連合的﹐你們各人要把他們殺了。」(5)</a:t>
            </a:r>
          </a:p>
        </p:txBody>
      </p:sp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這時百姓中一一被瘟疫擊打而死去﹐愈早除去罪﹐瘟疫也愈早止息。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非尼哈看見一現行犯﹐帶著妓女去巴力毘珥神廟裏行淫。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非尼哈「手裏拿著槍…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將以色列人和那女人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由腹中刺透。」立時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瘟疫就止息了(7-8)﹐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因為神公義的忿怒得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到滿足了。那時遭瘟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疫死的﹐有24,000人。</a:t>
            </a:r>
          </a:p>
        </p:txBody>
      </p:sp>
      <p:pic>
        <p:nvPicPr>
          <p:cNvPr id="15362" name="Picture 2" descr="C:\Users\Paul Chang\Pictures\Numbers\Sittim Crisis\Phinehas slaying Zimri and Kozbi the Midianite by Joos van Winghe 1570~1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00349"/>
            <a:ext cx="3923928" cy="49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HK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HK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中保出來贖罪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(16.46-48)</a:t>
            </a:r>
          </a:p>
          <a:p>
            <a:pPr algn="just"/>
            <a:endParaRPr lang="en-US" altLang="zh-HK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可拉危機已病入膏肓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事態極其嚴重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摩西曾代求過﹐曾袪除犯罪的源頭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為時已晚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罪惡已經水銀瀉地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得做全面性的拯救了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摩西很警覺地對亞倫說﹕「拿你的香爐﹐把壇上的火盛在其中﹐又加上香﹐快快帶到會眾那裡﹐為他們贖罪。」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這是神的百姓最後</a:t>
            </a:r>
            <a:r>
              <a:rPr lang="en-US" altLang="zh-HK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終極</a:t>
            </a:r>
            <a:r>
              <a:rPr lang="en-US" altLang="zh-HK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惟一的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拯救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中保</a:t>
            </a:r>
            <a:r>
              <a:rPr lang="zh-HK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劃定生死</a:t>
            </a:r>
            <a:endParaRPr lang="zh-TW" altLang="zh-TW" sz="6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亞倫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走入會眾中時，週邊多人已倒下死了。可是一件奇妙的事發生了，就是當他提著香爐站在他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們中間時，死亡就停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止了，他好像站在生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死之間。瘟疫就這樣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止息了﹐也就是說神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的烈怒平息了。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6170"/>
            <a:ext cx="3995936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羔羊的血界定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逾越節之夜是闡明這奧妙最佳的圖畫。當時神的忿怒發作了﹐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瘟疫隨著神的巡行﹐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迅速流行在百姓中間。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可是有羔羊之血所塗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抹的家戶﹐祂就逾越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過去了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羔羊的血把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死亡擋在外面了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Paul Chang\Pictures\Exodus\Passover\Blood on the doorposts By Wilhelm Weber 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01" y="1628800"/>
            <a:ext cx="3925400" cy="52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555333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十架站於生死之間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伸出拯救兩臂</a:t>
            </a: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引我安然進入天門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勝過死亡權勢</a:t>
            </a:r>
          </a:p>
        </p:txBody>
      </p:sp>
      <p:pic>
        <p:nvPicPr>
          <p:cNvPr id="17410" name="Picture 2" descr="C:\Users\Paul Chang\Pictures\Christ-Passion\13 Crucifixion of Christ\Golgotha by Jan Styka 1896 at the National Museum in Szczec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2"/>
            <a:ext cx="9144000" cy="55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耶穌復活拿因城寡婦之子。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寡婦死了獨生子﹐多悲哀。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喪葬隊伍行進時﹐耶穌介入了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主按著槓說﹕「少年人﹐我吩咐你﹐起來﹗」那死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人就坐起﹐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並且說話。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耶穌便把他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交給他母親。</a:t>
            </a:r>
          </a:p>
        </p:txBody>
      </p:sp>
      <p:pic>
        <p:nvPicPr>
          <p:cNvPr id="18434" name="Picture 2" descr="C:\Users\Paul Chang\Pictures\Raising of the Son of the Widow of Nain by James Tiss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12" y="2564904"/>
            <a:ext cx="599385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55081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耶穌不是按住棺材的槓﹐而是死亡前進的槓。當祂出現時﹐不但擋住了死亡﹐而且將死人復活過來。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「死啊﹐你的毒鉤在那裏呢？」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15.55b)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Paul Chang\Pictures\Raising of the Son of the Widow of Nain by Martino Altomonte 1731 at Museum of Fine Arts, Buda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34"/>
            <a:ext cx="3609889" cy="68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加略山上銅蛇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十架道理有兩幅畫﹐一幅在加略山﹐另一幅在天上施恩座前。銅蛇故事象徵耶穌如何在十字架上完成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救贖；而大贖罪日的獻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祭則象徵耶穌如何在父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寶座那裏﹐平息了祂對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罪人的忿怒。這兩者合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起來是一完整的救贖故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事。</a:t>
            </a:r>
          </a:p>
        </p:txBody>
      </p:sp>
      <p:pic>
        <p:nvPicPr>
          <p:cNvPr id="20482" name="Picture 2" descr="C:\Users\Paul Chang\Pictures\Numbers\Brazen Serpent\Moses lifts up the brass serpent, curing the Israelites from poisonous snake bites by Benjamin West at BJU Museum and 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87" y="2132856"/>
            <a:ext cx="3642175" cy="46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「瘟疫」在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段出現五次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兩個原文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נֶגֶף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4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negeph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16.46-47)</a:t>
            </a:r>
          </a:p>
          <a:p>
            <a:pPr algn="just"/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מַגֵּפָה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maggephah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16.48-50)</a:t>
            </a: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皆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由動詞</a:t>
            </a:r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נָגַף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strike)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衍生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瘟疫是神在用來打擊人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甚至被稱為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「耶和華的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刀」。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它不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單純醫學問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題﹐牽涉神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學問題。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aul Chang\Pictures\And There Was a Great Cry in Egypt by Arthur Hacker 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7" y="3184525"/>
            <a:ext cx="6316663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施恩座前香氣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神為了叫祂的百姓明白救贖的奧祕﹐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一年一度用大贖罪日﹑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大祭司單獨進入至聖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所獻祭撒血﹐來說明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這個真理。現在亞倫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所做的事與利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章者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可說是一樣的。</a:t>
            </a:r>
          </a:p>
        </p:txBody>
      </p:sp>
      <p:pic>
        <p:nvPicPr>
          <p:cNvPr id="21506" name="Picture 2" descr="Image result for Leviticus 16.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79" y="1700808"/>
            <a:ext cx="3875220" cy="51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61479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拿香爐﹐從耶和華面前的壇上盛滿火炭﹐又拿一捧搗細的香料﹐都帶入幔子內﹐在耶和華面前﹐把香放在火上﹐使香的煙雲遮掩法櫃上的施恩座﹐免得他死亡。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16.12-13)</a:t>
            </a: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以上是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大贖罪日大祭司要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做的。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這個畫面解釋了民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數記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16.48的動作。</a:t>
            </a:r>
          </a:p>
        </p:txBody>
      </p:sp>
      <p:pic>
        <p:nvPicPr>
          <p:cNvPr id="22530" name="Picture 2" descr="Image result for Leviticus 16.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51" y="2636911"/>
            <a:ext cx="3147265" cy="41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19917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這預表象徵「凡靠著祂[基督]進到神面前的人﹐祂都能拯救到底﹔因為祂是長遠活著﹐替他們祈求。」(來7.25)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亞倫告訴在瘟疫威脅下的人﹐要逃避神的忿怒只有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途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靠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中保基督將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祂十架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血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﹑帶到天上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施恩座那裏﹐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撒在父前。</a:t>
            </a:r>
          </a:p>
        </p:txBody>
      </p:sp>
      <p:pic>
        <p:nvPicPr>
          <p:cNvPr id="23554" name="Picture 2" descr="C:\Users\Paul Chang\Pictures\Christ-Passion\14 Agnus Dei\The Lamb of God -- Gh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66" y="2708920"/>
            <a:ext cx="6229333" cy="41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19917"/>
      </p:ext>
    </p:extLst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35496" y="2953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救贖(atonement)其實包括了四件事：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替代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挽回~和好~釋放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substitution~propitiation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</a:p>
          <a:p>
            <a:pPr algn="just"/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reconciliation~redemption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中間的兩項發生在父那裏﹐正是亞倫在這裏用香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贖罪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靈實際。</a:t>
            </a:r>
          </a:p>
        </p:txBody>
      </p:sp>
      <p:pic>
        <p:nvPicPr>
          <p:cNvPr id="24578" name="Picture 2" descr="C:\Users\Paul Chang\Pictures\Christ-Parables\The Prodigal Son\Return-of-the-Prodigal-Son 1667~70 Muri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26" y="3140968"/>
            <a:ext cx="6652526" cy="36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19917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「香」之意象很豐富﹐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象徵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聖靈的工作﹐將基督所完成的救贖帶到父那裏﹐為選民代求。聖靈保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惠師在我們心中代求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，同時基督中保則在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天上代求。香的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實質</a:t>
            </a:r>
            <a:endParaRPr lang="en-US" altLang="zh-TW" sz="4000" u="sng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是基督的血所發出來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的救贖香氣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天父一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聞到﹐就不再對選民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懷怒了。</a:t>
            </a:r>
          </a:p>
        </p:txBody>
      </p:sp>
      <p:pic>
        <p:nvPicPr>
          <p:cNvPr id="25602" name="Picture 2" descr="C:\Users\Paul Chang\Pictures\Genesis-4~11\Noah\Noah's Sacrifice by Daniel Maclise (1806~7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93817"/>
            <a:ext cx="4189293" cy="54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19917"/>
      </p:ext>
    </p:extLst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站在生死之間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在這疫情肆虐歲月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我們的職責是做君尊的祭司﹐為社區代求﹐就像亞倫所做的一樣：「站在活人死人中間﹐瘟疫就止住了」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都是因著基督救贖的香氣叫父神聞到了﹐於是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祂的忿怒平息了﹐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世人可以與神和好﹐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得到心靈的釋放﹐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與身體的醫治。</a:t>
            </a:r>
          </a:p>
        </p:txBody>
      </p:sp>
      <p:pic>
        <p:nvPicPr>
          <p:cNvPr id="26626" name="Picture 2" descr="Image result for Life and Death.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74" y="3429000"/>
            <a:ext cx="4557758" cy="34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19917"/>
      </p:ext>
    </p:extLst>
  </p:cSld>
  <p:clrMapOvr>
    <a:masterClrMapping/>
  </p:clrMapOvr>
  <p:transition spd="slow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與神十年有約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三十年戰爭期間﹐黑死病也悄悄席捲了歐洲；阿爾卑斯山區小村奧倍拉瑪高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(Oberammergau)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俟到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1632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年聖誕節期﹐終也捲入了。次夏﹐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小村已有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1/10+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的居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民病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。死亡的陰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影籠罩著整個小村﹐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天天有人抬出去。</a:t>
            </a:r>
          </a:p>
        </p:txBody>
      </p:sp>
      <p:pic>
        <p:nvPicPr>
          <p:cNvPr id="27650" name="Picture 2" descr="C:\Users\Paul Chang\Pictures\Oberammergau, Bühne c. 1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63" y="3284984"/>
            <a:ext cx="4567775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19917"/>
      </p:ext>
    </p:extLst>
  </p:cSld>
  <p:clrMapOvr>
    <a:masterClrMapping/>
  </p:clrMapOvr>
  <p:transition spd="slow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神父帶領著鎮民一同在天父前認罪悔改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並許願每十年獻上「耶穌受難劇」﹐以傳揚十字架的愛。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44" y="2060848"/>
            <a:ext cx="781731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9917"/>
      </p:ext>
    </p:extLst>
  </p:cSld>
  <p:clrMapOvr>
    <a:masterClrMapping/>
  </p:clrMapOvr>
  <p:transition spd="slow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神垂聽了禱告﹐疫情平息下來﹐小鎮得救了！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1634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年春﹐居民約有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人上演了第一次的受難劇。直到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1680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年才把公演改成零年尾數﹐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年來只有兩次不得已暫停。如今這約定已成為世界盛事﹐從小鎮的五千居民變為世界各地前來的五十萬人之共享﹐共同見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證耶穌的受難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帶給人類無比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醫治與救贖的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能力。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43559"/>
            <a:ext cx="5567790" cy="31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9917"/>
      </p:ext>
    </p:extLst>
  </p:cSld>
  <p:clrMapOvr>
    <a:masterClrMapping/>
  </p:clrMapOvr>
  <p:transition spd="slow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每次演出是從五月到十月﹐約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場。今年因為新冠病毒﹐將面臨十分大的挑戰。沒想到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年前的承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諾﹐神不只拯救他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們脫離了死於黑死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病的威脅﹐更帶領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他們走上了一條特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別的道路﹐就像亞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倫一樣﹐向世人指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出贖罪惟一的路。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27" y="1340768"/>
            <a:ext cx="4636900" cy="54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991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375982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如果罪惡不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能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解決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如不能悔改順服神的誡命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好好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地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敬畏神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只將它當作醫療問題處理的話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並不能全然解決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瘟疫問題。它的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兩個同意詞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都與</a:t>
            </a:r>
            <a:r>
              <a:rPr lang="zh-HK" altLang="zh-TW" sz="4000" u="sng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神的擊打</a:t>
            </a:r>
            <a:r>
              <a:rPr lang="zh-HK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有關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29" y="3943"/>
            <a:ext cx="538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聽道後反思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討論題目：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 瘟疫在舊約的原意是什麼？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是誰用它在打擊我們呢？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賽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45.7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有否給您什麼亮光？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 摩西有幾種處理危機的方法？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	(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切求赦免、對付罪源、香爐贖罪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在民數記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16.41-50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用的是何法？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為何呢？</a:t>
            </a:r>
            <a:endParaRPr lang="zh-TW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2356921"/>
      </p:ext>
    </p:extLst>
  </p:cSld>
  <p:clrMapOvr>
    <a:masterClrMapping/>
  </p:clrMapOvr>
  <p:transition spd="slow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 民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16.46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的香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火何意？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您可以用利未記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16.12-13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去領會。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救贖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(atonement)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包括那四件事？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	(answer: 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替代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挽回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和好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釋放</a:t>
            </a:r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中保在父那裏要做的是那兩項？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4.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 您的代禱會為疫情劃出生死線嗎？</a:t>
            </a:r>
            <a:endParaRPr lang="en-US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en-US" sz="4000" dirty="0">
                <a:solidFill>
                  <a:srgbClr val="92D050"/>
                </a:solidFill>
                <a:latin typeface="Times New Roman" pitchFamily="18" charset="0"/>
                <a:ea typeface="標楷體" pitchFamily="65" charset="-120"/>
              </a:rPr>
              <a:t>若是，原委何在呢？</a:t>
            </a:r>
            <a:endParaRPr lang="zh-TW" altLang="zh-TW" sz="4000" dirty="0">
              <a:solidFill>
                <a:srgbClr val="92D05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848572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第十災是瘟疫</a:t>
            </a:r>
          </a:p>
          <a:p>
            <a:pPr algn="just"/>
            <a:endParaRPr lang="en-US" altLang="zh-HK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滅埃及人長子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的第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十災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巡行擊殺埃及人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12.23)</a:t>
            </a: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神是用十分厲害的瘟疫殺人嗎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以西結書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14.19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或者我叫瘟疫流行那地﹐使我滅命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的忿怒傾在其上﹐好將人與牲畜從其中剪除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第十災的寫照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沒潛伏期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﹑快速發作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的瘟疫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這個災殃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瘟疫在出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30.12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又提及了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每個以色列人都要獻上贖價銀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半舍克勒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否則會有災殃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選民渡過危機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是因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為羔羊的血買贖了我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所以我們蒙贖的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人理當將贖價銀奉獻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給羔羊基督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098" name="Picture 2" descr="C:\Users\Paul Chang\Pictures\Blood on the doorposts By Wilhelm Weber 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65" y="1484784"/>
            <a:ext cx="3978636" cy="53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民數記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14.37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提及瘟疫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摩西差遣去窺探迦南美地的探子共有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但有十位報惡信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害得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全以色列人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背逆神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拒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進美地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是怎樣審判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他們呢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都遭瘟疫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死在耶和華</a:t>
            </a:r>
            <a:endParaRPr lang="en-US" altLang="zh-HK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HK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面前。」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Paul Chang\Pictures\Numbers\The Messengers Return from Canaan by Giovanni Lanfranco 1621~24 at J. Paul Getty Museum, Los Angeles. Num 13.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72" y="1421773"/>
            <a:ext cx="6122128" cy="541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人類厄運有四騎士：刀劍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戰爭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饑荒﹑瘟疫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﹑野獸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6.1-8)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瘟疫是其中之一。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384"/>
            <a:ext cx="9144000" cy="47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"/>
        <a:ea typeface=""/>
        <a:cs typeface="UWCCYF (Big5)"/>
      </a:majorFont>
      <a:minorFont>
        <a:latin typeface=""/>
        <a:ea typeface=""/>
        <a:cs typeface="UWCCYF (Big5)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2342</TotalTime>
  <Words>3227</Words>
  <Application>Microsoft Macintosh PowerPoint</Application>
  <PresentationFormat>On-screen Show (4:3)</PresentationFormat>
  <Paragraphs>273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DFKai-SB</vt:lpstr>
      <vt:lpstr>DFKai-SB</vt:lpstr>
      <vt:lpstr>DFLiShuW5-B5</vt:lpstr>
      <vt:lpstr>DFPYanKaiW5-B5</vt:lpstr>
      <vt:lpstr>新細明體</vt:lpstr>
      <vt:lpstr>UWCCYF (Big5)</vt:lpstr>
      <vt:lpstr>華康正顏楷體W5</vt:lpstr>
      <vt:lpstr>Arial</vt:lpstr>
      <vt:lpstr>Arial Black</vt:lpstr>
      <vt:lpstr>Times New Roman</vt:lpstr>
      <vt:lpstr>Wingdings</vt:lpstr>
      <vt:lpstr>Fireworks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Microsoft Office User</cp:lastModifiedBy>
  <cp:revision>498</cp:revision>
  <dcterms:created xsi:type="dcterms:W3CDTF">2014-01-10T15:01:01Z</dcterms:created>
  <dcterms:modified xsi:type="dcterms:W3CDTF">2020-03-15T19:22:50Z</dcterms:modified>
</cp:coreProperties>
</file>