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91257" r:id="rId1"/>
    <p:sldMasterId id="2147491269" r:id="rId2"/>
    <p:sldMasterId id="2147491293" r:id="rId3"/>
    <p:sldMasterId id="2147500647" r:id="rId4"/>
  </p:sldMasterIdLst>
  <p:notesMasterIdLst>
    <p:notesMasterId r:id="rId47"/>
  </p:notesMasterIdLst>
  <p:sldIdLst>
    <p:sldId id="257"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45" r:id="rId36"/>
    <p:sldId id="346" r:id="rId37"/>
    <p:sldId id="336" r:id="rId38"/>
    <p:sldId id="337" r:id="rId39"/>
    <p:sldId id="338" r:id="rId40"/>
    <p:sldId id="339" r:id="rId41"/>
    <p:sldId id="340" r:id="rId42"/>
    <p:sldId id="341" r:id="rId43"/>
    <p:sldId id="342" r:id="rId44"/>
    <p:sldId id="343" r:id="rId45"/>
    <p:sldId id="344" r:id="rId46"/>
  </p:sldIdLst>
  <p:sldSz cx="9144000" cy="6858000" type="screen4x3"/>
  <p:notesSz cx="6858000" cy="9144000"/>
  <p:defaultTextStyle>
    <a:defPPr>
      <a:defRPr lang="zh-TW"/>
    </a:defPPr>
    <a:lvl1pPr algn="l" rtl="0" fontAlgn="base">
      <a:spcBef>
        <a:spcPct val="0"/>
      </a:spcBef>
      <a:spcAft>
        <a:spcPct val="0"/>
      </a:spcAft>
      <a:defRPr sz="5400" kern="1200">
        <a:solidFill>
          <a:schemeClr val="tx1"/>
        </a:solidFill>
        <a:latin typeface="Times New Roman" pitchFamily="18" charset="0"/>
        <a:ea typeface="TSC UKai M TT" pitchFamily="49" charset="-122"/>
        <a:cs typeface="+mn-cs"/>
      </a:defRPr>
    </a:lvl1pPr>
    <a:lvl2pPr marL="457200" algn="l" rtl="0" fontAlgn="base">
      <a:spcBef>
        <a:spcPct val="0"/>
      </a:spcBef>
      <a:spcAft>
        <a:spcPct val="0"/>
      </a:spcAft>
      <a:defRPr sz="5400" kern="1200">
        <a:solidFill>
          <a:schemeClr val="tx1"/>
        </a:solidFill>
        <a:latin typeface="Times New Roman" pitchFamily="18" charset="0"/>
        <a:ea typeface="TSC UKai M TT" pitchFamily="49" charset="-122"/>
        <a:cs typeface="+mn-cs"/>
      </a:defRPr>
    </a:lvl2pPr>
    <a:lvl3pPr marL="914400" algn="l" rtl="0" fontAlgn="base">
      <a:spcBef>
        <a:spcPct val="0"/>
      </a:spcBef>
      <a:spcAft>
        <a:spcPct val="0"/>
      </a:spcAft>
      <a:defRPr sz="5400" kern="1200">
        <a:solidFill>
          <a:schemeClr val="tx1"/>
        </a:solidFill>
        <a:latin typeface="Times New Roman" pitchFamily="18" charset="0"/>
        <a:ea typeface="TSC UKai M TT" pitchFamily="49" charset="-122"/>
        <a:cs typeface="+mn-cs"/>
      </a:defRPr>
    </a:lvl3pPr>
    <a:lvl4pPr marL="1371600" algn="l" rtl="0" fontAlgn="base">
      <a:spcBef>
        <a:spcPct val="0"/>
      </a:spcBef>
      <a:spcAft>
        <a:spcPct val="0"/>
      </a:spcAft>
      <a:defRPr sz="5400" kern="1200">
        <a:solidFill>
          <a:schemeClr val="tx1"/>
        </a:solidFill>
        <a:latin typeface="Times New Roman" pitchFamily="18" charset="0"/>
        <a:ea typeface="TSC UKai M TT" pitchFamily="49" charset="-122"/>
        <a:cs typeface="+mn-cs"/>
      </a:defRPr>
    </a:lvl4pPr>
    <a:lvl5pPr marL="1828800" algn="l" rtl="0" fontAlgn="base">
      <a:spcBef>
        <a:spcPct val="0"/>
      </a:spcBef>
      <a:spcAft>
        <a:spcPct val="0"/>
      </a:spcAft>
      <a:defRPr sz="5400" kern="1200">
        <a:solidFill>
          <a:schemeClr val="tx1"/>
        </a:solidFill>
        <a:latin typeface="Times New Roman" pitchFamily="18" charset="0"/>
        <a:ea typeface="TSC UKai M TT" pitchFamily="49" charset="-122"/>
        <a:cs typeface="+mn-cs"/>
      </a:defRPr>
    </a:lvl5pPr>
    <a:lvl6pPr marL="2286000" algn="l" defTabSz="914400" rtl="0" eaLnBrk="1" latinLnBrk="0" hangingPunct="1">
      <a:defRPr sz="5400" kern="1200">
        <a:solidFill>
          <a:schemeClr val="tx1"/>
        </a:solidFill>
        <a:latin typeface="Times New Roman" pitchFamily="18" charset="0"/>
        <a:ea typeface="TSC UKai M TT" pitchFamily="49" charset="-122"/>
        <a:cs typeface="+mn-cs"/>
      </a:defRPr>
    </a:lvl6pPr>
    <a:lvl7pPr marL="2743200" algn="l" defTabSz="914400" rtl="0" eaLnBrk="1" latinLnBrk="0" hangingPunct="1">
      <a:defRPr sz="5400" kern="1200">
        <a:solidFill>
          <a:schemeClr val="tx1"/>
        </a:solidFill>
        <a:latin typeface="Times New Roman" pitchFamily="18" charset="0"/>
        <a:ea typeface="TSC UKai M TT" pitchFamily="49" charset="-122"/>
        <a:cs typeface="+mn-cs"/>
      </a:defRPr>
    </a:lvl7pPr>
    <a:lvl8pPr marL="3200400" algn="l" defTabSz="914400" rtl="0" eaLnBrk="1" latinLnBrk="0" hangingPunct="1">
      <a:defRPr sz="5400" kern="1200">
        <a:solidFill>
          <a:schemeClr val="tx1"/>
        </a:solidFill>
        <a:latin typeface="Times New Roman" pitchFamily="18" charset="0"/>
        <a:ea typeface="TSC UKai M TT" pitchFamily="49" charset="-122"/>
        <a:cs typeface="+mn-cs"/>
      </a:defRPr>
    </a:lvl8pPr>
    <a:lvl9pPr marL="3657600" algn="l" defTabSz="914400" rtl="0" eaLnBrk="1" latinLnBrk="0" hangingPunct="1">
      <a:defRPr sz="5400" kern="1200">
        <a:solidFill>
          <a:schemeClr val="tx1"/>
        </a:solidFill>
        <a:latin typeface="Times New Roman" pitchFamily="18" charset="0"/>
        <a:ea typeface="TSC UKai M TT" pitchFamily="49" charset="-122"/>
        <a:cs typeface="+mn-cs"/>
      </a:defRPr>
    </a:lvl9pPr>
  </p:defaultTextStyle>
  <p:extLst>
    <p:ext uri="{521415D9-36F7-43E2-AB2F-B90AF26B5E84}">
      <p14:sectionLst xmlns:p14="http://schemas.microsoft.com/office/powerpoint/2010/main">
        <p14:section name="Default Section" id="{9144B405-127E-47FB-8F6D-54D7E2C43351}">
          <p14:sldIdLst>
            <p14:sldId id="257"/>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45"/>
            <p14:sldId id="346"/>
            <p14:sldId id="336"/>
            <p14:sldId id="337"/>
            <p14:sldId id="338"/>
            <p14:sldId id="339"/>
            <p14:sldId id="340"/>
            <p14:sldId id="341"/>
            <p14:sldId id="342"/>
            <p14:sldId id="343"/>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CCN Office" initials="AO" lastIdx="159" clrIdx="0"/>
  <p:cmAuthor id="1" name="Richard Matthews" initials="RM" lastIdx="1" clrIdx="1">
    <p:extLst>
      <p:ext uri="{19B8F6BF-5375-455C-9EA6-DF929625EA0E}">
        <p15:presenceInfo xmlns:p15="http://schemas.microsoft.com/office/powerpoint/2012/main" userId="da1d223d9eaba8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301"/>
    <a:srgbClr val="FFFF00"/>
    <a:srgbClr val="9751CB"/>
    <a:srgbClr val="C198E0"/>
    <a:srgbClr val="0000FF"/>
    <a:srgbClr val="DAD4D7"/>
    <a:srgbClr val="DAC2EC"/>
    <a:srgbClr val="6A310A"/>
    <a:srgbClr val="220272"/>
    <a:srgbClr val="648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1224" autoAdjust="0"/>
  </p:normalViewPr>
  <p:slideViewPr>
    <p:cSldViewPr>
      <p:cViewPr varScale="1">
        <p:scale>
          <a:sx n="127" d="100"/>
          <a:sy n="127" d="100"/>
        </p:scale>
        <p:origin x="1176" y="184"/>
      </p:cViewPr>
      <p:guideLst>
        <p:guide orient="horz" pos="2160"/>
        <p:guide pos="2880"/>
      </p:guideLst>
    </p:cSldViewPr>
  </p:slideViewPr>
  <p:outlineViewPr>
    <p:cViewPr>
      <p:scale>
        <a:sx n="33" d="100"/>
        <a:sy n="33" d="100"/>
      </p:scale>
      <p:origin x="0" y="17238"/>
    </p:cViewPr>
  </p:outlineViewPr>
  <p:notesTextViewPr>
    <p:cViewPr>
      <p:scale>
        <a:sx n="88" d="100"/>
        <a:sy n="88" d="100"/>
      </p:scale>
      <p:origin x="0" y="0"/>
    </p:cViewPr>
  </p:notesTextViewPr>
  <p:sorterViewPr>
    <p:cViewPr varScale="1">
      <p:scale>
        <a:sx n="1" d="1"/>
        <a:sy n="1" d="1"/>
      </p:scale>
      <p:origin x="0" y="-56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1" sz="1200">
                <a:latin typeface="Arial" pitchFamily="34" charset="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1" sz="1200">
                <a:latin typeface="Arial" pitchFamily="34" charset="0"/>
                <a:ea typeface="新細明體" pitchFamily="18" charset="-120"/>
              </a:defRPr>
            </a:lvl1pPr>
          </a:lstStyle>
          <a:p>
            <a:pPr>
              <a:defRPr/>
            </a:pPr>
            <a:endParaRPr lang="en-US" altLang="zh-TW"/>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kumimoji="1" sz="1200">
                <a:latin typeface="Arial" pitchFamily="34" charset="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kumimoji="1" sz="1200">
                <a:latin typeface="Arial" pitchFamily="34" charset="0"/>
                <a:ea typeface="新細明體" pitchFamily="18" charset="-120"/>
              </a:defRPr>
            </a:lvl1pPr>
          </a:lstStyle>
          <a:p>
            <a:pPr>
              <a:defRPr/>
            </a:pPr>
            <a:fld id="{B38CC25D-5EC3-4666-9C28-B7F08743451B}" type="slidenum">
              <a:rPr lang="en-US" altLang="zh-TW"/>
              <a:pPr>
                <a:defRPr/>
              </a:pPr>
              <a:t>‹#›</a:t>
            </a:fld>
            <a:endParaRPr lang="en-US" altLang="zh-TW"/>
          </a:p>
        </p:txBody>
      </p:sp>
    </p:spTree>
    <p:extLst>
      <p:ext uri="{BB962C8B-B14F-4D97-AF65-F5344CB8AC3E}">
        <p14:creationId xmlns:p14="http://schemas.microsoft.com/office/powerpoint/2010/main" val="999698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9"/>
          <p:cNvSpPr>
            <a:spLocks noGrp="1" noChangeArrowheads="1"/>
          </p:cNvSpPr>
          <p:nvPr>
            <p:ph type="sldNum" sz="quarter" idx="12"/>
          </p:nvPr>
        </p:nvSpPr>
        <p:spPr>
          <a:ln/>
        </p:spPr>
        <p:txBody>
          <a:bodyPr/>
          <a:lstStyle>
            <a:lvl1pPr>
              <a:defRPr/>
            </a:lvl1pPr>
          </a:lstStyle>
          <a:p>
            <a:pPr>
              <a:defRPr/>
            </a:pPr>
            <a:fld id="{A1638C20-9584-440E-B9AD-D752FCF90F11}"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9"/>
          <p:cNvSpPr>
            <a:spLocks noGrp="1" noChangeArrowheads="1"/>
          </p:cNvSpPr>
          <p:nvPr>
            <p:ph type="sldNum" sz="quarter" idx="12"/>
          </p:nvPr>
        </p:nvSpPr>
        <p:spPr>
          <a:ln/>
        </p:spPr>
        <p:txBody>
          <a:bodyPr/>
          <a:lstStyle>
            <a:lvl1pPr>
              <a:defRPr/>
            </a:lvl1pPr>
          </a:lstStyle>
          <a:p>
            <a:pPr>
              <a:defRPr/>
            </a:pPr>
            <a:fld id="{86CFEB08-7C56-48EE-A3FE-3021B08E6D54}"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27B6E5E6-C0AC-4389-B78F-7DEDC6E9BB0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263960AC-5E65-46C9-B305-DCD2B1C212E7}"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8"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9"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6C91567B-A1AF-44C9-9725-A60FB5337C2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4"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5"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517E9063-BB6B-45D8-9044-FA4061CBA7E3}"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3"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4"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F42F57EA-EAB0-4FD2-B63A-9959931EC75E}"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8E4CEA30-2B5B-4742-A25F-C438C2AA0B0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66DE54AD-73CB-4ED1-8564-0D4E2DFFB7B7}"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9F986A3D-0001-4EB8-84AA-45396CF42D7D}"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ea typeface="TSC UKai M TT" pitchFamily="49" charset="-122"/>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ea typeface="TSC UKai M TT" pitchFamily="49" charset="-122"/>
              </a:defRPr>
            </a:lvl1pPr>
          </a:lstStyle>
          <a:p>
            <a:pPr>
              <a:defRPr/>
            </a:pPr>
            <a:fld id="{5871D805-9F84-47B2-A098-A15093233B8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9"/>
          <p:cNvSpPr>
            <a:spLocks noGrp="1" noChangeArrowheads="1"/>
          </p:cNvSpPr>
          <p:nvPr>
            <p:ph type="sldNum" sz="quarter" idx="12"/>
          </p:nvPr>
        </p:nvSpPr>
        <p:spPr>
          <a:ln/>
        </p:spPr>
        <p:txBody>
          <a:bodyPr/>
          <a:lstStyle>
            <a:lvl1pPr>
              <a:defRPr/>
            </a:lvl1pPr>
          </a:lstStyle>
          <a:p>
            <a:pPr>
              <a:defRPr/>
            </a:pPr>
            <a:fld id="{9EDBDA8C-C000-4CB4-A5C5-1BA966AFAEFA}" type="slidenum">
              <a:rPr lang="zh-TW" altLang="en-US"/>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A139B32F-DC29-4DF6-AE65-A0816FA30A9D}"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9FEFB553-6A01-4305-8CB7-7F727703E826}"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8"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9"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F71632B1-8A1E-4EA7-9E64-4C07FED0C963}"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4"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5"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3FC4AECE-F35C-422F-B1B5-3297195617F1}"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3"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4"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2BB3EBE1-DEAE-4CF3-A996-49A900A5EF4D}"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E122F93E-9F58-4F95-A889-D9CFF0477733}"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6"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7"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5153828D-1A9A-47A5-8748-2BF1B6A4B3B3}"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03D34616-F40F-4F7F-B29A-B1A7E22A81B9}"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p:txBody>
          <a:bodyPr/>
          <a:lstStyle>
            <a:lvl1pPr>
              <a:defRPr>
                <a:latin typeface="Times New Roman" pitchFamily="18" charset="0"/>
              </a:defRPr>
            </a:lvl1pPr>
          </a:lstStyle>
          <a:p>
            <a:pPr>
              <a:defRPr/>
            </a:pPr>
            <a:endParaRPr lang="en-US" altLang="en-US"/>
          </a:p>
        </p:txBody>
      </p:sp>
      <p:sp>
        <p:nvSpPr>
          <p:cNvPr id="5" name="Rectangle 18"/>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en-US"/>
          </a:p>
        </p:txBody>
      </p:sp>
      <p:sp>
        <p:nvSpPr>
          <p:cNvPr id="6" name="Rectangle 19"/>
          <p:cNvSpPr>
            <a:spLocks noGrp="1" noChangeArrowheads="1"/>
          </p:cNvSpPr>
          <p:nvPr>
            <p:ph type="sldNum" sz="quarter" idx="12"/>
          </p:nvPr>
        </p:nvSpPr>
        <p:spPr/>
        <p:txBody>
          <a:bodyPr/>
          <a:lstStyle>
            <a:lvl1pPr>
              <a:defRPr>
                <a:latin typeface="Times New Roman" pitchFamily="18" charset="0"/>
              </a:defRPr>
            </a:lvl1pPr>
          </a:lstStyle>
          <a:p>
            <a:pPr>
              <a:defRPr/>
            </a:pPr>
            <a:fld id="{5A5E2545-3B11-456D-8EF7-6D41908F08ED}"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6" name="Group 6"/>
            <p:cNvGrpSpPr>
              <a:grpSpLocks/>
            </p:cNvGrpSpPr>
            <p:nvPr/>
          </p:nvGrpSpPr>
          <p:grpSpPr bwMode="auto">
            <a:xfrm>
              <a:off x="1312" y="188"/>
              <a:ext cx="4299" cy="3370"/>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134" name="Oval 10"/>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4" y="1504"/>
                    <a:ext cx="1259" cy="2323"/>
                    <a:chOff x="3470" y="1532"/>
                    <a:chExt cx="1259" cy="2323"/>
                  </a:xfrm>
                </p:grpSpPr>
                <p:sp>
                  <p:nvSpPr>
                    <p:cNvPr id="131" name="Freeform 13"/>
                    <p:cNvSpPr>
                      <a:spLocks/>
                    </p:cNvSpPr>
                    <p:nvPr/>
                  </p:nvSpPr>
                  <p:spPr bwMode="hidden">
                    <a:xfrm rot="2711884">
                      <a:off x="2764" y="223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132" name="Freeform 14"/>
                    <p:cNvSpPr>
                      <a:spLocks/>
                    </p:cNvSpPr>
                    <p:nvPr/>
                  </p:nvSpPr>
                  <p:spPr bwMode="hidden">
                    <a:xfrm rot="2711884">
                      <a:off x="4022" y="3148"/>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36" name="Group 15"/>
                  <p:cNvGrpSpPr>
                    <a:grpSpLocks/>
                  </p:cNvGrpSpPr>
                  <p:nvPr/>
                </p:nvGrpSpPr>
                <p:grpSpPr bwMode="auto">
                  <a:xfrm>
                    <a:off x="2938" y="1990"/>
                    <a:ext cx="2462" cy="1332"/>
                    <a:chOff x="2864" y="2018"/>
                    <a:chExt cx="2462" cy="1332"/>
                  </a:xfrm>
                </p:grpSpPr>
                <p:sp>
                  <p:nvSpPr>
                    <p:cNvPr id="129" name="Freeform 16"/>
                    <p:cNvSpPr>
                      <a:spLocks/>
                    </p:cNvSpPr>
                    <p:nvPr/>
                  </p:nvSpPr>
                  <p:spPr bwMode="hidden">
                    <a:xfrm rot="2104081">
                      <a:off x="2864" y="2018"/>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30" name="Freeform 17"/>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7" name="Group 18"/>
                  <p:cNvGrpSpPr>
                    <a:grpSpLocks/>
                  </p:cNvGrpSpPr>
                  <p:nvPr/>
                </p:nvGrpSpPr>
                <p:grpSpPr bwMode="auto">
                  <a:xfrm>
                    <a:off x="2970" y="1803"/>
                    <a:ext cx="2478" cy="1065"/>
                    <a:chOff x="2896" y="1831"/>
                    <a:chExt cx="2478" cy="1065"/>
                  </a:xfrm>
                </p:grpSpPr>
                <p:sp>
                  <p:nvSpPr>
                    <p:cNvPr id="127" name="Freeform 19"/>
                    <p:cNvSpPr>
                      <a:spLocks/>
                    </p:cNvSpPr>
                    <p:nvPr/>
                  </p:nvSpPr>
                  <p:spPr bwMode="hidden">
                    <a:xfrm rot="1582915">
                      <a:off x="2896" y="1831"/>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6"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39" name="Group 24"/>
                  <p:cNvGrpSpPr>
                    <a:grpSpLocks/>
                  </p:cNvGrpSpPr>
                  <p:nvPr/>
                </p:nvGrpSpPr>
                <p:grpSpPr bwMode="auto">
                  <a:xfrm>
                    <a:off x="3032" y="1385"/>
                    <a:ext cx="2341" cy="658"/>
                    <a:chOff x="2958" y="1413"/>
                    <a:chExt cx="2341" cy="658"/>
                  </a:xfrm>
                </p:grpSpPr>
                <p:sp>
                  <p:nvSpPr>
                    <p:cNvPr id="123" name="Freeform 25"/>
                    <p:cNvSpPr>
                      <a:spLocks/>
                    </p:cNvSpPr>
                    <p:nvPr/>
                  </p:nvSpPr>
                  <p:spPr bwMode="hidden">
                    <a:xfrm rot="463793">
                      <a:off x="2958" y="1413"/>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2" name="Freeform 29"/>
                    <p:cNvSpPr>
                      <a:spLocks/>
                    </p:cNvSpPr>
                    <p:nvPr/>
                  </p:nvSpPr>
                  <p:spPr bwMode="hidden">
                    <a:xfrm rot="-84182">
                      <a:off x="4379" y="1271"/>
                      <a:ext cx="754"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20" name="Freeform 32"/>
                    <p:cNvSpPr>
                      <a:spLocks/>
                    </p:cNvSpPr>
                    <p:nvPr/>
                  </p:nvSpPr>
                  <p:spPr bwMode="hidden">
                    <a:xfrm rot="-802576">
                      <a:off x="4155" y="919"/>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42" name="Group 33"/>
                  <p:cNvGrpSpPr>
                    <a:grpSpLocks/>
                  </p:cNvGrpSpPr>
                  <p:nvPr/>
                </p:nvGrpSpPr>
                <p:grpSpPr bwMode="auto">
                  <a:xfrm>
                    <a:off x="711" y="1625"/>
                    <a:ext cx="1257" cy="2325"/>
                    <a:chOff x="637" y="1653"/>
                    <a:chExt cx="1257" cy="2325"/>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8" name="Freeform 35"/>
                    <p:cNvSpPr>
                      <a:spLocks/>
                    </p:cNvSpPr>
                    <p:nvPr/>
                  </p:nvSpPr>
                  <p:spPr bwMode="hidden">
                    <a:xfrm rot="18888116" flipH="1">
                      <a:off x="419" y="3270"/>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4" name="Group 39"/>
                  <p:cNvGrpSpPr>
                    <a:grpSpLocks/>
                  </p:cNvGrpSpPr>
                  <p:nvPr/>
                </p:nvGrpSpPr>
                <p:grpSpPr bwMode="auto">
                  <a:xfrm>
                    <a:off x="22" y="1980"/>
                    <a:ext cx="2477" cy="1063"/>
                    <a:chOff x="-52" y="2008"/>
                    <a:chExt cx="2477" cy="1063"/>
                  </a:xfrm>
                </p:grpSpPr>
                <p:sp>
                  <p:nvSpPr>
                    <p:cNvPr id="113" name="Freeform 40"/>
                    <p:cNvSpPr>
                      <a:spLocks/>
                    </p:cNvSpPr>
                    <p:nvPr/>
                  </p:nvSpPr>
                  <p:spPr bwMode="hidden">
                    <a:xfrm rot="20017085" flipH="1">
                      <a:off x="689" y="2008"/>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4" name="Freeform 41"/>
                    <p:cNvSpPr>
                      <a:spLocks/>
                    </p:cNvSpPr>
                    <p:nvPr/>
                  </p:nvSpPr>
                  <p:spPr bwMode="hidden">
                    <a:xfrm rot="20017085" flipH="1">
                      <a:off x="-52" y="2595"/>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2"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6" name="Group 45"/>
                  <p:cNvGrpSpPr>
                    <a:grpSpLocks/>
                  </p:cNvGrpSpPr>
                  <p:nvPr/>
                </p:nvGrpSpPr>
                <p:grpSpPr bwMode="auto">
                  <a:xfrm>
                    <a:off x="97" y="1563"/>
                    <a:ext cx="2339" cy="657"/>
                    <a:chOff x="23" y="1591"/>
                    <a:chExt cx="2339" cy="657"/>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10" name="Freeform 47"/>
                    <p:cNvSpPr>
                      <a:spLocks/>
                    </p:cNvSpPr>
                    <p:nvPr/>
                  </p:nvSpPr>
                  <p:spPr bwMode="hidden">
                    <a:xfrm rot="21136207" flipH="1">
                      <a:off x="23" y="1760"/>
                      <a:ext cx="830"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5"/>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8" name="Freeform 50"/>
                    <p:cNvSpPr>
                      <a:spLocks/>
                    </p:cNvSpPr>
                    <p:nvPr/>
                  </p:nvSpPr>
                  <p:spPr bwMode="hidden">
                    <a:xfrm rot="84182" flipH="1">
                      <a:off x="189" y="1444"/>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4" name="Freeform 56"/>
                    <p:cNvSpPr>
                      <a:spLocks/>
                    </p:cNvSpPr>
                    <p:nvPr/>
                  </p:nvSpPr>
                  <p:spPr bwMode="hidden">
                    <a:xfrm rot="1277471" flipH="1">
                      <a:off x="616" y="90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2" name="Freeform 59"/>
                    <p:cNvSpPr>
                      <a:spLocks/>
                    </p:cNvSpPr>
                    <p:nvPr/>
                  </p:nvSpPr>
                  <p:spPr bwMode="hidden">
                    <a:xfrm rot="2028410" flipH="1">
                      <a:off x="911" y="589"/>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1" name="Group 60"/>
                  <p:cNvGrpSpPr>
                    <a:grpSpLocks/>
                  </p:cNvGrpSpPr>
                  <p:nvPr/>
                </p:nvGrpSpPr>
                <p:grpSpPr bwMode="auto">
                  <a:xfrm>
                    <a:off x="1120" y="302"/>
                    <a:ext cx="1693" cy="890"/>
                    <a:chOff x="1120" y="302"/>
                    <a:chExt cx="1693" cy="890"/>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100" name="Freeform 62"/>
                    <p:cNvSpPr>
                      <a:spLocks/>
                    </p:cNvSpPr>
                    <p:nvPr/>
                  </p:nvSpPr>
                  <p:spPr bwMode="hidden">
                    <a:xfrm rot="2664424" flipH="1">
                      <a:off x="1120" y="302"/>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2" name="Group 63"/>
                  <p:cNvGrpSpPr>
                    <a:grpSpLocks/>
                  </p:cNvGrpSpPr>
                  <p:nvPr/>
                </p:nvGrpSpPr>
                <p:grpSpPr bwMode="auto">
                  <a:xfrm>
                    <a:off x="1707" y="72"/>
                    <a:ext cx="779" cy="1517"/>
                    <a:chOff x="1633" y="100"/>
                    <a:chExt cx="779" cy="1517"/>
                  </a:xfrm>
                </p:grpSpPr>
                <p:sp>
                  <p:nvSpPr>
                    <p:cNvPr id="97" name="Freeform 64"/>
                    <p:cNvSpPr>
                      <a:spLocks/>
                    </p:cNvSpPr>
                    <p:nvPr/>
                  </p:nvSpPr>
                  <p:spPr bwMode="hidden">
                    <a:xfrm rot="3473776" flipH="1">
                      <a:off x="1754" y="958"/>
                      <a:ext cx="110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8" name="Freeform 65"/>
                    <p:cNvSpPr>
                      <a:spLocks/>
                    </p:cNvSpPr>
                    <p:nvPr/>
                  </p:nvSpPr>
                  <p:spPr bwMode="hidden">
                    <a:xfrm rot="3473776" flipH="1">
                      <a:off x="1506" y="227"/>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3" name="Group 66"/>
                  <p:cNvGrpSpPr>
                    <a:grpSpLocks/>
                  </p:cNvGrpSpPr>
                  <p:nvPr/>
                </p:nvGrpSpPr>
                <p:grpSpPr bwMode="auto">
                  <a:xfrm>
                    <a:off x="2009" y="4"/>
                    <a:ext cx="635" cy="1534"/>
                    <a:chOff x="1935" y="32"/>
                    <a:chExt cx="635" cy="1534"/>
                  </a:xfrm>
                </p:grpSpPr>
                <p:sp>
                  <p:nvSpPr>
                    <p:cNvPr id="95" name="Freeform 67"/>
                    <p:cNvSpPr>
                      <a:spLocks/>
                    </p:cNvSpPr>
                    <p:nvPr/>
                  </p:nvSpPr>
                  <p:spPr bwMode="hidden">
                    <a:xfrm rot="4126480" flipH="1">
                      <a:off x="1932" y="928"/>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6" name="Freeform 68"/>
                    <p:cNvSpPr>
                      <a:spLocks/>
                    </p:cNvSpPr>
                    <p:nvPr/>
                  </p:nvSpPr>
                  <p:spPr bwMode="hidden">
                    <a:xfrm rot="4126480" flipH="1">
                      <a:off x="1819" y="148"/>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54" name="Group 69"/>
                  <p:cNvGrpSpPr>
                    <a:grpSpLocks/>
                  </p:cNvGrpSpPr>
                  <p:nvPr/>
                </p:nvGrpSpPr>
                <p:grpSpPr bwMode="auto">
                  <a:xfrm>
                    <a:off x="2896" y="643"/>
                    <a:ext cx="1846" cy="567"/>
                    <a:chOff x="2822" y="671"/>
                    <a:chExt cx="1846" cy="567"/>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4" name="Freeform 71"/>
                    <p:cNvSpPr>
                      <a:spLocks/>
                    </p:cNvSpPr>
                    <p:nvPr/>
                  </p:nvSpPr>
                  <p:spPr bwMode="hidden">
                    <a:xfrm rot="-1325434">
                      <a:off x="4005" y="671"/>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2" name="Freeform 74"/>
                    <p:cNvSpPr>
                      <a:spLocks/>
                    </p:cNvSpPr>
                    <p:nvPr/>
                  </p:nvSpPr>
                  <p:spPr bwMode="hidden">
                    <a:xfrm rot="-1921064">
                      <a:off x="3803" y="444"/>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sp>
                <p:nvSpPr>
                  <p:cNvPr id="56" name="Freeform 75"/>
                  <p:cNvSpPr>
                    <a:spLocks/>
                  </p:cNvSpPr>
                  <p:nvPr/>
                </p:nvSpPr>
                <p:spPr bwMode="hidden">
                  <a:xfrm rot="4578755" flipH="1">
                    <a:off x="2176" y="948"/>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zh-TW" altLang="en-US"/>
                  </a:p>
                </p:txBody>
              </p:sp>
              <p:sp>
                <p:nvSpPr>
                  <p:cNvPr id="57" name="Freeform 76"/>
                  <p:cNvSpPr>
                    <a:spLocks/>
                  </p:cNvSpPr>
                  <p:nvPr/>
                </p:nvSpPr>
                <p:spPr bwMode="hidden">
                  <a:xfrm rot="4578755" flipH="1">
                    <a:off x="2200" y="196"/>
                    <a:ext cx="551"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nvGrpSpPr>
                  <p:cNvPr id="58" name="Group 77"/>
                  <p:cNvGrpSpPr>
                    <a:grpSpLocks/>
                  </p:cNvGrpSpPr>
                  <p:nvPr/>
                </p:nvGrpSpPr>
                <p:grpSpPr bwMode="auto">
                  <a:xfrm>
                    <a:off x="2876" y="15"/>
                    <a:ext cx="636" cy="1517"/>
                    <a:chOff x="2802" y="43"/>
                    <a:chExt cx="636" cy="1517"/>
                  </a:xfrm>
                </p:grpSpPr>
                <p:sp>
                  <p:nvSpPr>
                    <p:cNvPr id="89" name="Freeform 78"/>
                    <p:cNvSpPr>
                      <a:spLocks/>
                    </p:cNvSpPr>
                    <p:nvPr/>
                  </p:nvSpPr>
                  <p:spPr bwMode="hidden">
                    <a:xfrm rot="-3857755">
                      <a:off x="2363" y="938"/>
                      <a:ext cx="1061"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90" name="Freeform 79"/>
                    <p:cNvSpPr>
                      <a:spLocks/>
                    </p:cNvSpPr>
                    <p:nvPr/>
                  </p:nvSpPr>
                  <p:spPr bwMode="hidden">
                    <a:xfrm rot="-3857755">
                      <a:off x="3009" y="184"/>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59" name="Group 80"/>
                  <p:cNvGrpSpPr>
                    <a:grpSpLocks/>
                  </p:cNvGrpSpPr>
                  <p:nvPr/>
                </p:nvGrpSpPr>
                <p:grpSpPr bwMode="auto">
                  <a:xfrm>
                    <a:off x="3011" y="133"/>
                    <a:ext cx="1014" cy="1463"/>
                    <a:chOff x="2937" y="161"/>
                    <a:chExt cx="1014" cy="1463"/>
                  </a:xfrm>
                </p:grpSpPr>
                <p:sp>
                  <p:nvSpPr>
                    <p:cNvPr id="87" name="Freeform 81"/>
                    <p:cNvSpPr>
                      <a:spLocks/>
                    </p:cNvSpPr>
                    <p:nvPr/>
                  </p:nvSpPr>
                  <p:spPr bwMode="hidden">
                    <a:xfrm rot="-2777260">
                      <a:off x="2494" y="911"/>
                      <a:ext cx="1156"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8" name="Freeform 82"/>
                    <p:cNvSpPr>
                      <a:spLocks/>
                    </p:cNvSpPr>
                    <p:nvPr/>
                  </p:nvSpPr>
                  <p:spPr bwMode="hidden">
                    <a:xfrm rot="-2777260">
                      <a:off x="3429" y="261"/>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60" name="Group 83"/>
                  <p:cNvGrpSpPr>
                    <a:grpSpLocks/>
                  </p:cNvGrpSpPr>
                  <p:nvPr/>
                </p:nvGrpSpPr>
                <p:grpSpPr bwMode="auto">
                  <a:xfrm>
                    <a:off x="2805" y="6"/>
                    <a:ext cx="241" cy="1446"/>
                    <a:chOff x="2731" y="34"/>
                    <a:chExt cx="241" cy="1446"/>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6" name="Freeform 85"/>
                    <p:cNvSpPr>
                      <a:spLocks/>
                    </p:cNvSpPr>
                    <p:nvPr/>
                  </p:nvSpPr>
                  <p:spPr bwMode="hidden">
                    <a:xfrm rot="-4903748">
                      <a:off x="2649" y="222"/>
                      <a:ext cx="511"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8"/>
                      <a:ext cx="159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2" name="Freeform 91"/>
                    <p:cNvSpPr>
                      <a:spLocks/>
                    </p:cNvSpPr>
                    <p:nvPr/>
                  </p:nvSpPr>
                  <p:spPr bwMode="hidden">
                    <a:xfrm rot="17542885" flipH="1">
                      <a:off x="1272" y="3636"/>
                      <a:ext cx="85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3" name="Group 92"/>
                  <p:cNvGrpSpPr>
                    <a:grpSpLocks/>
                  </p:cNvGrpSpPr>
                  <p:nvPr/>
                </p:nvGrpSpPr>
                <p:grpSpPr bwMode="auto">
                  <a:xfrm rot="88588">
                    <a:off x="2060" y="1958"/>
                    <a:ext cx="460" cy="2331"/>
                    <a:chOff x="1950" y="1985"/>
                    <a:chExt cx="493" cy="2606"/>
                  </a:xfrm>
                </p:grpSpPr>
                <p:sp>
                  <p:nvSpPr>
                    <p:cNvPr id="79" name="Freeform 93"/>
                    <p:cNvSpPr>
                      <a:spLocks/>
                    </p:cNvSpPr>
                    <p:nvPr/>
                  </p:nvSpPr>
                  <p:spPr bwMode="hidden">
                    <a:xfrm rot="16782062" flipH="1">
                      <a:off x="1436" y="2691"/>
                      <a:ext cx="1713"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80" name="Freeform 94"/>
                    <p:cNvSpPr>
                      <a:spLocks/>
                    </p:cNvSpPr>
                    <p:nvPr/>
                  </p:nvSpPr>
                  <p:spPr bwMode="hidden">
                    <a:xfrm rot="16782062" flipH="1">
                      <a:off x="1728" y="3895"/>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5" name="Group 98"/>
                  <p:cNvGrpSpPr>
                    <a:grpSpLocks/>
                  </p:cNvGrpSpPr>
                  <p:nvPr/>
                </p:nvGrpSpPr>
                <p:grpSpPr bwMode="auto">
                  <a:xfrm>
                    <a:off x="3254" y="1839"/>
                    <a:ext cx="882" cy="2423"/>
                    <a:chOff x="3180" y="1867"/>
                    <a:chExt cx="882" cy="2423"/>
                  </a:xfrm>
                </p:grpSpPr>
                <p:sp>
                  <p:nvSpPr>
                    <p:cNvPr id="75" name="Freeform 99"/>
                    <p:cNvSpPr>
                      <a:spLocks/>
                    </p:cNvSpPr>
                    <p:nvPr/>
                  </p:nvSpPr>
                  <p:spPr bwMode="hidden">
                    <a:xfrm rot="3745735">
                      <a:off x="2505" y="2542"/>
                      <a:ext cx="1649"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6" name="Freeform 100"/>
                    <p:cNvSpPr>
                      <a:spLocks/>
                    </p:cNvSpPr>
                    <p:nvPr/>
                  </p:nvSpPr>
                  <p:spPr bwMode="hidden">
                    <a:xfrm rot="3745735">
                      <a:off x="3387"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599"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4" name="Freeform 103"/>
                    <p:cNvSpPr>
                      <a:spLocks/>
                    </p:cNvSpPr>
                    <p:nvPr/>
                  </p:nvSpPr>
                  <p:spPr bwMode="hidden">
                    <a:xfrm rot="4286818">
                      <a:off x="3005"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2" name="Freeform 106"/>
                    <p:cNvSpPr>
                      <a:spLocks/>
                    </p:cNvSpPr>
                    <p:nvPr/>
                  </p:nvSpPr>
                  <p:spPr bwMode="hidden">
                    <a:xfrm rot="4898956">
                      <a:off x="2636" y="3734"/>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68" name="Group 107"/>
                  <p:cNvGrpSpPr>
                    <a:grpSpLocks/>
                  </p:cNvGrpSpPr>
                  <p:nvPr/>
                </p:nvGrpSpPr>
                <p:grpSpPr bwMode="auto">
                  <a:xfrm>
                    <a:off x="2374" y="2106"/>
                    <a:ext cx="427" cy="2183"/>
                    <a:chOff x="2289" y="2134"/>
                    <a:chExt cx="427" cy="2183"/>
                  </a:xfrm>
                </p:grpSpPr>
                <p:sp>
                  <p:nvSpPr>
                    <p:cNvPr id="69" name="Freeform 108"/>
                    <p:cNvSpPr>
                      <a:spLocks/>
                    </p:cNvSpPr>
                    <p:nvPr/>
                  </p:nvSpPr>
                  <p:spPr bwMode="hidden">
                    <a:xfrm rot="5755659">
                      <a:off x="1903" y="2759"/>
                      <a:ext cx="1438"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zh-TW" altLang="en-US"/>
                    </a:p>
                  </p:txBody>
                </p:sp>
                <p:sp>
                  <p:nvSpPr>
                    <p:cNvPr id="70" name="Freeform 109"/>
                    <p:cNvSpPr>
                      <a:spLocks/>
                    </p:cNvSpPr>
                    <p:nvPr/>
                  </p:nvSpPr>
                  <p:spPr bwMode="hidden">
                    <a:xfrm rot="5755659">
                      <a:off x="2051" y="3784"/>
                      <a:ext cx="771" cy="29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8"/>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27" name="Arc 113"/>
                  <p:cNvSpPr>
                    <a:spLocks/>
                  </p:cNvSpPr>
                  <p:nvPr/>
                </p:nvSpPr>
                <p:spPr bwMode="hidden">
                  <a:xfrm flipH="1">
                    <a:off x="387" y="1602"/>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29" name="Arc 115"/>
                  <p:cNvSpPr>
                    <a:spLocks/>
                  </p:cNvSpPr>
                  <p:nvPr/>
                </p:nvSpPr>
                <p:spPr bwMode="hidden">
                  <a:xfrm flipH="1">
                    <a:off x="73" y="813"/>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zh-TW" altLang="en-US"/>
                  </a:p>
                </p:txBody>
              </p:sp>
              <p:sp>
                <p:nvSpPr>
                  <p:cNvPr id="32" name="Freeform 118"/>
                  <p:cNvSpPr>
                    <a:spLocks/>
                  </p:cNvSpPr>
                  <p:nvPr/>
                </p:nvSpPr>
                <p:spPr bwMode="hidden">
                  <a:xfrm flipH="1">
                    <a:off x="1799" y="437"/>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grpSp>
            <p:sp>
              <p:nvSpPr>
                <p:cNvPr id="25" name="Freeform 119"/>
                <p:cNvSpPr>
                  <a:spLocks/>
                </p:cNvSpPr>
                <p:nvPr/>
              </p:nvSpPr>
              <p:spPr bwMode="hidden">
                <a:xfrm rot="20253369">
                  <a:off x="3279" y="1530"/>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grpSp>
          <p:nvGrpSpPr>
            <p:cNvPr id="7" name="Group 120"/>
            <p:cNvGrpSpPr>
              <a:grpSpLocks/>
            </p:cNvGrpSpPr>
            <p:nvPr/>
          </p:nvGrpSpPr>
          <p:grpSpPr bwMode="auto">
            <a:xfrm>
              <a:off x="1476" y="459"/>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sp>
        <p:nvSpPr>
          <p:cNvPr id="71815" name="Rectangle 135"/>
          <p:cNvSpPr>
            <a:spLocks noGrp="1" noChangeArrowheads="1"/>
          </p:cNvSpPr>
          <p:nvPr>
            <p:ph type="ctrTitle" sz="quarter"/>
          </p:nvPr>
        </p:nvSpPr>
        <p:spPr>
          <a:xfrm>
            <a:off x="685800" y="1827213"/>
            <a:ext cx="7772400" cy="1627187"/>
          </a:xfrm>
        </p:spPr>
        <p:txBody>
          <a:bodyPr/>
          <a:lstStyle>
            <a:lvl1pPr>
              <a:defRPr/>
            </a:lvl1pPr>
          </a:lstStyle>
          <a:p>
            <a:r>
              <a:rPr lang="zh-TW" altLang="en-US"/>
              <a:t>按一下以編輯母片標題樣式</a:t>
            </a:r>
          </a:p>
        </p:txBody>
      </p:sp>
      <p:sp>
        <p:nvSpPr>
          <p:cNvPr id="7181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137" name="Rectangle 137"/>
          <p:cNvSpPr>
            <a:spLocks noGrp="1" noChangeArrowheads="1"/>
          </p:cNvSpPr>
          <p:nvPr>
            <p:ph type="dt" sz="quarter" idx="10"/>
          </p:nvPr>
        </p:nvSpPr>
        <p:spPr/>
        <p:txBody>
          <a:bodyPr/>
          <a:lstStyle>
            <a:lvl1pPr>
              <a:defRPr/>
            </a:lvl1pPr>
          </a:lstStyle>
          <a:p>
            <a:pPr>
              <a:defRPr/>
            </a:pPr>
            <a:fld id="{8741B985-E6AE-48FA-A53B-0B65896558AA}" type="datetimeFigureOut">
              <a:rPr lang="en-US" altLang="zh-TW"/>
              <a:pPr>
                <a:defRPr/>
              </a:pPr>
              <a:t>3/1/20</a:t>
            </a:fld>
            <a:endParaRPr lang="en-US" altLang="zh-TW"/>
          </a:p>
        </p:txBody>
      </p:sp>
      <p:sp>
        <p:nvSpPr>
          <p:cNvPr id="138" name="Rectangle 138"/>
          <p:cNvSpPr>
            <a:spLocks noGrp="1" noChangeArrowheads="1"/>
          </p:cNvSpPr>
          <p:nvPr>
            <p:ph type="ftr" sz="quarter" idx="11"/>
          </p:nvPr>
        </p:nvSpPr>
        <p:spPr/>
        <p:txBody>
          <a:bodyPr/>
          <a:lstStyle>
            <a:lvl1pPr>
              <a:defRPr/>
            </a:lvl1pPr>
          </a:lstStyle>
          <a:p>
            <a:pPr>
              <a:defRPr/>
            </a:pPr>
            <a:endParaRPr lang="en-US" altLang="zh-TW"/>
          </a:p>
        </p:txBody>
      </p:sp>
      <p:sp>
        <p:nvSpPr>
          <p:cNvPr id="139" name="Rectangle 139"/>
          <p:cNvSpPr>
            <a:spLocks noGrp="1" noChangeArrowheads="1"/>
          </p:cNvSpPr>
          <p:nvPr>
            <p:ph type="sldNum" sz="quarter" idx="12"/>
          </p:nvPr>
        </p:nvSpPr>
        <p:spPr/>
        <p:txBody>
          <a:bodyPr/>
          <a:lstStyle>
            <a:lvl1pPr>
              <a:defRPr/>
            </a:lvl1pPr>
          </a:lstStyle>
          <a:p>
            <a:pPr>
              <a:defRPr/>
            </a:pPr>
            <a:fld id="{9963847B-2FD8-4783-A142-A23455DF845A}" type="slidenum">
              <a:rPr lang="zh-TW" altLang="en-US"/>
              <a:pPr>
                <a:defRPr/>
              </a:pPr>
              <a:t>‹#›</a:t>
            </a:fld>
            <a:endParaRPr lang="en-US" altLang="zh-TW"/>
          </a:p>
        </p:txBody>
      </p:sp>
    </p:spTree>
    <p:extLst>
      <p:ext uri="{BB962C8B-B14F-4D97-AF65-F5344CB8AC3E}">
        <p14:creationId xmlns:p14="http://schemas.microsoft.com/office/powerpoint/2010/main" val="391443435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9"/>
          <p:cNvSpPr>
            <a:spLocks noGrp="1" noChangeArrowheads="1"/>
          </p:cNvSpPr>
          <p:nvPr>
            <p:ph type="sldNum" sz="quarter" idx="12"/>
          </p:nvPr>
        </p:nvSpPr>
        <p:spPr>
          <a:ln/>
        </p:spPr>
        <p:txBody>
          <a:bodyPr/>
          <a:lstStyle>
            <a:lvl1pPr>
              <a:defRPr/>
            </a:lvl1pPr>
          </a:lstStyle>
          <a:p>
            <a:pPr>
              <a:defRPr/>
            </a:pPr>
            <a:fld id="{68E19493-8E26-49DC-BEE8-BE7F2E3766ED}" type="slidenum">
              <a:rPr lang="zh-TW" altLang="en-US"/>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9"/>
          <p:cNvSpPr>
            <a:spLocks noGrp="1" noChangeArrowheads="1"/>
          </p:cNvSpPr>
          <p:nvPr>
            <p:ph type="dt" sz="half" idx="10"/>
          </p:nvPr>
        </p:nvSpPr>
        <p:spPr>
          <a:ln/>
        </p:spPr>
        <p:txBody>
          <a:bodyPr/>
          <a:lstStyle>
            <a:lvl1pPr>
              <a:defRPr/>
            </a:lvl1pPr>
          </a:lstStyle>
          <a:p>
            <a:pPr>
              <a:defRPr/>
            </a:pPr>
            <a:fld id="{9815D323-5AF3-44BC-A7CE-6930FAE575CE}" type="datetimeFigureOut">
              <a:rPr lang="en-US" altLang="zh-TW"/>
              <a:pPr>
                <a:defRPr/>
              </a:pPr>
              <a:t>3/1/20</a:t>
            </a:fld>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2B9D60CC-13DB-43AE-87E1-0F113FC493C1}" type="slidenum">
              <a:rPr lang="zh-TW" altLang="en-US"/>
              <a:pPr>
                <a:defRPr/>
              </a:pPr>
              <a:t>‹#›</a:t>
            </a:fld>
            <a:endParaRPr lang="en-US" altLang="zh-TW"/>
          </a:p>
        </p:txBody>
      </p:sp>
    </p:spTree>
    <p:extLst>
      <p:ext uri="{BB962C8B-B14F-4D97-AF65-F5344CB8AC3E}">
        <p14:creationId xmlns:p14="http://schemas.microsoft.com/office/powerpoint/2010/main" val="1546041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39"/>
          <p:cNvSpPr>
            <a:spLocks noGrp="1" noChangeArrowheads="1"/>
          </p:cNvSpPr>
          <p:nvPr>
            <p:ph type="dt" sz="half" idx="10"/>
          </p:nvPr>
        </p:nvSpPr>
        <p:spPr>
          <a:ln/>
        </p:spPr>
        <p:txBody>
          <a:bodyPr/>
          <a:lstStyle>
            <a:lvl1pPr>
              <a:defRPr/>
            </a:lvl1pPr>
          </a:lstStyle>
          <a:p>
            <a:pPr>
              <a:defRPr/>
            </a:pPr>
            <a:fld id="{8CD743D2-3BE4-4651-8697-4D4FAF3C90A6}" type="datetimeFigureOut">
              <a:rPr lang="en-US" altLang="zh-TW"/>
              <a:pPr>
                <a:defRPr/>
              </a:pPr>
              <a:t>3/1/20</a:t>
            </a:fld>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09784942-748F-490D-9A5F-C35735E45734}" type="slidenum">
              <a:rPr lang="zh-TW" altLang="en-US"/>
              <a:pPr>
                <a:defRPr/>
              </a:pPr>
              <a:t>‹#›</a:t>
            </a:fld>
            <a:endParaRPr lang="en-US" altLang="zh-TW"/>
          </a:p>
        </p:txBody>
      </p:sp>
    </p:spTree>
    <p:extLst>
      <p:ext uri="{BB962C8B-B14F-4D97-AF65-F5344CB8AC3E}">
        <p14:creationId xmlns:p14="http://schemas.microsoft.com/office/powerpoint/2010/main" val="308746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9"/>
          <p:cNvSpPr>
            <a:spLocks noGrp="1" noChangeArrowheads="1"/>
          </p:cNvSpPr>
          <p:nvPr>
            <p:ph type="dt" sz="half" idx="10"/>
          </p:nvPr>
        </p:nvSpPr>
        <p:spPr>
          <a:ln/>
        </p:spPr>
        <p:txBody>
          <a:bodyPr/>
          <a:lstStyle>
            <a:lvl1pPr>
              <a:defRPr/>
            </a:lvl1pPr>
          </a:lstStyle>
          <a:p>
            <a:pPr>
              <a:defRPr/>
            </a:pPr>
            <a:fld id="{F55D9814-686B-4B9E-8486-4C85BB3DEBAC}" type="datetimeFigureOut">
              <a:rPr lang="en-US" altLang="zh-TW"/>
              <a:pPr>
                <a:defRPr/>
              </a:pPr>
              <a:t>3/1/20</a:t>
            </a:fld>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4B7FDC58-4595-49ED-B50E-C5D69AC3A4B8}" type="slidenum">
              <a:rPr lang="zh-TW" altLang="en-US"/>
              <a:pPr>
                <a:defRPr/>
              </a:pPr>
              <a:t>‹#›</a:t>
            </a:fld>
            <a:endParaRPr lang="en-US" altLang="zh-TW"/>
          </a:p>
        </p:txBody>
      </p:sp>
    </p:spTree>
    <p:extLst>
      <p:ext uri="{BB962C8B-B14F-4D97-AF65-F5344CB8AC3E}">
        <p14:creationId xmlns:p14="http://schemas.microsoft.com/office/powerpoint/2010/main" val="947297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39"/>
          <p:cNvSpPr>
            <a:spLocks noGrp="1" noChangeArrowheads="1"/>
          </p:cNvSpPr>
          <p:nvPr>
            <p:ph type="dt" sz="half" idx="10"/>
          </p:nvPr>
        </p:nvSpPr>
        <p:spPr>
          <a:ln/>
        </p:spPr>
        <p:txBody>
          <a:bodyPr/>
          <a:lstStyle>
            <a:lvl1pPr>
              <a:defRPr/>
            </a:lvl1pPr>
          </a:lstStyle>
          <a:p>
            <a:pPr>
              <a:defRPr/>
            </a:pPr>
            <a:fld id="{F0EEC0A0-3044-4801-8878-FB7E89628244}" type="datetimeFigureOut">
              <a:rPr lang="en-US" altLang="zh-TW"/>
              <a:pPr>
                <a:defRPr/>
              </a:pPr>
              <a:t>3/1/20</a:t>
            </a:fld>
            <a:endParaRPr lang="en-US" altLang="zh-TW"/>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41"/>
          <p:cNvSpPr>
            <a:spLocks noGrp="1" noChangeArrowheads="1"/>
          </p:cNvSpPr>
          <p:nvPr>
            <p:ph type="sldNum" sz="quarter" idx="12"/>
          </p:nvPr>
        </p:nvSpPr>
        <p:spPr>
          <a:ln/>
        </p:spPr>
        <p:txBody>
          <a:bodyPr/>
          <a:lstStyle>
            <a:lvl1pPr>
              <a:defRPr/>
            </a:lvl1pPr>
          </a:lstStyle>
          <a:p>
            <a:pPr>
              <a:defRPr/>
            </a:pPr>
            <a:fld id="{BEDE9DB7-EF84-424C-9929-E4DD8A7F299B}" type="slidenum">
              <a:rPr lang="zh-TW" altLang="en-US"/>
              <a:pPr>
                <a:defRPr/>
              </a:pPr>
              <a:t>‹#›</a:t>
            </a:fld>
            <a:endParaRPr lang="en-US" altLang="zh-TW"/>
          </a:p>
        </p:txBody>
      </p:sp>
    </p:spTree>
    <p:extLst>
      <p:ext uri="{BB962C8B-B14F-4D97-AF65-F5344CB8AC3E}">
        <p14:creationId xmlns:p14="http://schemas.microsoft.com/office/powerpoint/2010/main" val="142651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39"/>
          <p:cNvSpPr>
            <a:spLocks noGrp="1" noChangeArrowheads="1"/>
          </p:cNvSpPr>
          <p:nvPr>
            <p:ph type="dt" sz="half" idx="10"/>
          </p:nvPr>
        </p:nvSpPr>
        <p:spPr>
          <a:ln/>
        </p:spPr>
        <p:txBody>
          <a:bodyPr/>
          <a:lstStyle>
            <a:lvl1pPr>
              <a:defRPr/>
            </a:lvl1pPr>
          </a:lstStyle>
          <a:p>
            <a:pPr>
              <a:defRPr/>
            </a:pPr>
            <a:fld id="{F87ED1DF-4C0E-435B-8536-8D2FBD47FF5C}" type="datetimeFigureOut">
              <a:rPr lang="en-US" altLang="zh-TW"/>
              <a:pPr>
                <a:defRPr/>
              </a:pPr>
              <a:t>3/1/20</a:t>
            </a:fld>
            <a:endParaRPr lang="en-US" altLang="zh-TW"/>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1"/>
          <p:cNvSpPr>
            <a:spLocks noGrp="1" noChangeArrowheads="1"/>
          </p:cNvSpPr>
          <p:nvPr>
            <p:ph type="sldNum" sz="quarter" idx="12"/>
          </p:nvPr>
        </p:nvSpPr>
        <p:spPr>
          <a:ln/>
        </p:spPr>
        <p:txBody>
          <a:bodyPr/>
          <a:lstStyle>
            <a:lvl1pPr>
              <a:defRPr/>
            </a:lvl1pPr>
          </a:lstStyle>
          <a:p>
            <a:pPr>
              <a:defRPr/>
            </a:pPr>
            <a:fld id="{D47AFAB8-0894-47B9-ACC3-054FAEAEB252}" type="slidenum">
              <a:rPr lang="zh-TW" altLang="en-US"/>
              <a:pPr>
                <a:defRPr/>
              </a:pPr>
              <a:t>‹#›</a:t>
            </a:fld>
            <a:endParaRPr lang="en-US" altLang="zh-TW"/>
          </a:p>
        </p:txBody>
      </p:sp>
    </p:spTree>
    <p:extLst>
      <p:ext uri="{BB962C8B-B14F-4D97-AF65-F5344CB8AC3E}">
        <p14:creationId xmlns:p14="http://schemas.microsoft.com/office/powerpoint/2010/main" val="2007889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67CB3A26-FC42-4FF7-AC35-9E5A524E9529}" type="datetimeFigureOut">
              <a:rPr lang="en-US" altLang="zh-TW"/>
              <a:pPr>
                <a:defRPr/>
              </a:pPr>
              <a:t>3/1/20</a:t>
            </a:fld>
            <a:endParaRPr lang="en-US" altLang="zh-TW"/>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41"/>
          <p:cNvSpPr>
            <a:spLocks noGrp="1" noChangeArrowheads="1"/>
          </p:cNvSpPr>
          <p:nvPr>
            <p:ph type="sldNum" sz="quarter" idx="12"/>
          </p:nvPr>
        </p:nvSpPr>
        <p:spPr>
          <a:ln/>
        </p:spPr>
        <p:txBody>
          <a:bodyPr/>
          <a:lstStyle>
            <a:lvl1pPr>
              <a:defRPr/>
            </a:lvl1pPr>
          </a:lstStyle>
          <a:p>
            <a:pPr>
              <a:defRPr/>
            </a:pPr>
            <a:fld id="{B68BEA9B-BD0F-41DE-8095-320C66F63C1A}" type="slidenum">
              <a:rPr lang="zh-TW" altLang="en-US"/>
              <a:pPr>
                <a:defRPr/>
              </a:pPr>
              <a:t>‹#›</a:t>
            </a:fld>
            <a:endParaRPr lang="en-US" altLang="zh-TW"/>
          </a:p>
        </p:txBody>
      </p:sp>
    </p:spTree>
    <p:extLst>
      <p:ext uri="{BB962C8B-B14F-4D97-AF65-F5344CB8AC3E}">
        <p14:creationId xmlns:p14="http://schemas.microsoft.com/office/powerpoint/2010/main" val="71736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fld id="{D638CBB6-E83A-4B71-8505-658F2915B10A}" type="datetimeFigureOut">
              <a:rPr lang="en-US" altLang="zh-TW"/>
              <a:pPr>
                <a:defRPr/>
              </a:pPr>
              <a:t>3/1/20</a:t>
            </a:fld>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D3B6C145-D8DC-4332-969F-C29D7FC43BA2}" type="slidenum">
              <a:rPr lang="zh-TW" altLang="en-US"/>
              <a:pPr>
                <a:defRPr/>
              </a:pPr>
              <a:t>‹#›</a:t>
            </a:fld>
            <a:endParaRPr lang="en-US" altLang="zh-TW"/>
          </a:p>
        </p:txBody>
      </p:sp>
    </p:spTree>
    <p:extLst>
      <p:ext uri="{BB962C8B-B14F-4D97-AF65-F5344CB8AC3E}">
        <p14:creationId xmlns:p14="http://schemas.microsoft.com/office/powerpoint/2010/main" val="386277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fld id="{287244BE-5ED4-4562-B005-78082007DAF2}" type="datetimeFigureOut">
              <a:rPr lang="en-US" altLang="zh-TW"/>
              <a:pPr>
                <a:defRPr/>
              </a:pPr>
              <a:t>3/1/20</a:t>
            </a:fld>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9B5B756B-46EA-46EE-AAAE-1107650B5FA9}" type="slidenum">
              <a:rPr lang="zh-TW" altLang="en-US"/>
              <a:pPr>
                <a:defRPr/>
              </a:pPr>
              <a:t>‹#›</a:t>
            </a:fld>
            <a:endParaRPr lang="en-US" altLang="zh-TW"/>
          </a:p>
        </p:txBody>
      </p:sp>
    </p:spTree>
    <p:extLst>
      <p:ext uri="{BB962C8B-B14F-4D97-AF65-F5344CB8AC3E}">
        <p14:creationId xmlns:p14="http://schemas.microsoft.com/office/powerpoint/2010/main" val="1462798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9"/>
          <p:cNvSpPr>
            <a:spLocks noGrp="1" noChangeArrowheads="1"/>
          </p:cNvSpPr>
          <p:nvPr>
            <p:ph type="dt" sz="half" idx="10"/>
          </p:nvPr>
        </p:nvSpPr>
        <p:spPr>
          <a:ln/>
        </p:spPr>
        <p:txBody>
          <a:bodyPr/>
          <a:lstStyle>
            <a:lvl1pPr>
              <a:defRPr/>
            </a:lvl1pPr>
          </a:lstStyle>
          <a:p>
            <a:pPr>
              <a:defRPr/>
            </a:pPr>
            <a:fld id="{677C6723-F32F-45EE-A83E-2EBCE8014576}" type="datetimeFigureOut">
              <a:rPr lang="en-US" altLang="zh-TW"/>
              <a:pPr>
                <a:defRPr/>
              </a:pPr>
              <a:t>3/1/20</a:t>
            </a:fld>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2C7139BB-3F64-4C8C-931C-85CA167937FF}" type="slidenum">
              <a:rPr lang="zh-TW" altLang="en-US"/>
              <a:pPr>
                <a:defRPr/>
              </a:pPr>
              <a:t>‹#›</a:t>
            </a:fld>
            <a:endParaRPr lang="en-US" altLang="zh-TW"/>
          </a:p>
        </p:txBody>
      </p:sp>
    </p:spTree>
    <p:extLst>
      <p:ext uri="{BB962C8B-B14F-4D97-AF65-F5344CB8AC3E}">
        <p14:creationId xmlns:p14="http://schemas.microsoft.com/office/powerpoint/2010/main" val="904737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01625"/>
            <a:ext cx="1943100" cy="57943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01625"/>
            <a:ext cx="5676900" cy="57943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9"/>
          <p:cNvSpPr>
            <a:spLocks noGrp="1" noChangeArrowheads="1"/>
          </p:cNvSpPr>
          <p:nvPr>
            <p:ph type="dt" sz="half" idx="10"/>
          </p:nvPr>
        </p:nvSpPr>
        <p:spPr>
          <a:ln/>
        </p:spPr>
        <p:txBody>
          <a:bodyPr/>
          <a:lstStyle>
            <a:lvl1pPr>
              <a:defRPr/>
            </a:lvl1pPr>
          </a:lstStyle>
          <a:p>
            <a:pPr>
              <a:defRPr/>
            </a:pPr>
            <a:fld id="{D43D4C07-1EFA-4301-A1B8-535D006202B9}" type="datetimeFigureOut">
              <a:rPr lang="en-US" altLang="zh-TW"/>
              <a:pPr>
                <a:defRPr/>
              </a:pPr>
              <a:t>3/1/20</a:t>
            </a:fld>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3E85F966-A5FE-4251-9485-0BF04026B56F}" type="slidenum">
              <a:rPr lang="zh-TW" altLang="en-US"/>
              <a:pPr>
                <a:defRPr/>
              </a:pPr>
              <a:t>‹#›</a:t>
            </a:fld>
            <a:endParaRPr lang="en-US" altLang="zh-TW"/>
          </a:p>
        </p:txBody>
      </p:sp>
    </p:spTree>
    <p:extLst>
      <p:ext uri="{BB962C8B-B14F-4D97-AF65-F5344CB8AC3E}">
        <p14:creationId xmlns:p14="http://schemas.microsoft.com/office/powerpoint/2010/main" val="315451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9"/>
          <p:cNvSpPr>
            <a:spLocks noGrp="1" noChangeArrowheads="1"/>
          </p:cNvSpPr>
          <p:nvPr>
            <p:ph type="sldNum" sz="quarter" idx="12"/>
          </p:nvPr>
        </p:nvSpPr>
        <p:spPr>
          <a:ln/>
        </p:spPr>
        <p:txBody>
          <a:bodyPr/>
          <a:lstStyle>
            <a:lvl1pPr>
              <a:defRPr/>
            </a:lvl1pPr>
          </a:lstStyle>
          <a:p>
            <a:pPr>
              <a:defRPr/>
            </a:pPr>
            <a:fld id="{363F4E96-3536-45F8-A670-97DBFD2222D4}" type="slidenum">
              <a:rPr lang="zh-TW" altLang="en-US"/>
              <a:pPr>
                <a:defRPr/>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9"/>
          <p:cNvSpPr>
            <a:spLocks noGrp="1" noChangeArrowheads="1"/>
          </p:cNvSpPr>
          <p:nvPr>
            <p:ph type="dt" sz="half" idx="10"/>
          </p:nvPr>
        </p:nvSpPr>
        <p:spPr>
          <a:ln/>
        </p:spPr>
        <p:txBody>
          <a:bodyPr/>
          <a:lstStyle>
            <a:lvl1pPr>
              <a:defRPr/>
            </a:lvl1pPr>
          </a:lstStyle>
          <a:p>
            <a:pPr>
              <a:defRPr/>
            </a:pPr>
            <a:fld id="{DC512E77-A89F-4CAB-A0B5-EAA26E8DD8C4}" type="datetimeFigureOut">
              <a:rPr lang="en-US" altLang="zh-TW"/>
              <a:pPr>
                <a:defRPr/>
              </a:pPr>
              <a:t>3/1/20</a:t>
            </a:fld>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898DE0B5-1138-465B-ABCA-EA1E4A7C9BD5}" type="slidenum">
              <a:rPr lang="zh-TW" altLang="en-US"/>
              <a:pPr>
                <a:defRPr/>
              </a:pPr>
              <a:t>‹#›</a:t>
            </a:fld>
            <a:endParaRPr lang="en-US" altLang="zh-TW"/>
          </a:p>
        </p:txBody>
      </p:sp>
    </p:spTree>
    <p:extLst>
      <p:ext uri="{BB962C8B-B14F-4D97-AF65-F5344CB8AC3E}">
        <p14:creationId xmlns:p14="http://schemas.microsoft.com/office/powerpoint/2010/main" val="3518993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858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39"/>
          <p:cNvSpPr>
            <a:spLocks noGrp="1" noChangeArrowheads="1"/>
          </p:cNvSpPr>
          <p:nvPr>
            <p:ph type="dt" sz="half" idx="10"/>
          </p:nvPr>
        </p:nvSpPr>
        <p:spPr>
          <a:ln/>
        </p:spPr>
        <p:txBody>
          <a:bodyPr/>
          <a:lstStyle>
            <a:lvl1pPr>
              <a:defRPr/>
            </a:lvl1pPr>
          </a:lstStyle>
          <a:p>
            <a:pPr>
              <a:defRPr/>
            </a:pPr>
            <a:fld id="{DE0A3871-9A38-4862-8636-EF91962F2BC3}" type="datetimeFigureOut">
              <a:rPr lang="en-US" altLang="zh-TW"/>
              <a:pPr>
                <a:defRPr/>
              </a:pPr>
              <a:t>3/1/20</a:t>
            </a:fld>
            <a:endParaRPr lang="en-US" altLang="zh-TW"/>
          </a:p>
        </p:txBody>
      </p:sp>
      <p:sp>
        <p:nvSpPr>
          <p:cNvPr id="7"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41"/>
          <p:cNvSpPr>
            <a:spLocks noGrp="1" noChangeArrowheads="1"/>
          </p:cNvSpPr>
          <p:nvPr>
            <p:ph type="sldNum" sz="quarter" idx="12"/>
          </p:nvPr>
        </p:nvSpPr>
        <p:spPr>
          <a:ln/>
        </p:spPr>
        <p:txBody>
          <a:bodyPr/>
          <a:lstStyle>
            <a:lvl1pPr>
              <a:defRPr/>
            </a:lvl1pPr>
          </a:lstStyle>
          <a:p>
            <a:pPr>
              <a:defRPr/>
            </a:pPr>
            <a:fld id="{0A805006-533F-4825-A852-72FC0A3A4153}" type="slidenum">
              <a:rPr lang="zh-TW" altLang="en-US"/>
              <a:pPr>
                <a:defRPr/>
              </a:pPr>
              <a:t>‹#›</a:t>
            </a:fld>
            <a:endParaRPr lang="en-US" altLang="zh-TW"/>
          </a:p>
        </p:txBody>
      </p:sp>
    </p:spTree>
    <p:extLst>
      <p:ext uri="{BB962C8B-B14F-4D97-AF65-F5344CB8AC3E}">
        <p14:creationId xmlns:p14="http://schemas.microsoft.com/office/powerpoint/2010/main" val="21914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9"/>
          <p:cNvSpPr>
            <a:spLocks noGrp="1" noChangeArrowheads="1"/>
          </p:cNvSpPr>
          <p:nvPr>
            <p:ph type="sldNum" sz="quarter" idx="12"/>
          </p:nvPr>
        </p:nvSpPr>
        <p:spPr>
          <a:ln/>
        </p:spPr>
        <p:txBody>
          <a:bodyPr/>
          <a:lstStyle>
            <a:lvl1pPr>
              <a:defRPr/>
            </a:lvl1pPr>
          </a:lstStyle>
          <a:p>
            <a:pPr>
              <a:defRPr/>
            </a:pPr>
            <a:fld id="{07704117-ACA4-4E75-A07B-536B9C928359}"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9"/>
          <p:cNvSpPr>
            <a:spLocks noGrp="1" noChangeArrowheads="1"/>
          </p:cNvSpPr>
          <p:nvPr>
            <p:ph type="sldNum" sz="quarter" idx="12"/>
          </p:nvPr>
        </p:nvSpPr>
        <p:spPr>
          <a:ln/>
        </p:spPr>
        <p:txBody>
          <a:bodyPr/>
          <a:lstStyle>
            <a:lvl1pPr>
              <a:defRPr/>
            </a:lvl1pPr>
          </a:lstStyle>
          <a:p>
            <a:pPr>
              <a:defRPr/>
            </a:pPr>
            <a:fld id="{43FE902C-6CD4-41E4-8039-85BE080DEE9A}"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9"/>
          <p:cNvSpPr>
            <a:spLocks noGrp="1" noChangeArrowheads="1"/>
          </p:cNvSpPr>
          <p:nvPr>
            <p:ph type="sldNum" sz="quarter" idx="12"/>
          </p:nvPr>
        </p:nvSpPr>
        <p:spPr>
          <a:ln/>
        </p:spPr>
        <p:txBody>
          <a:bodyPr/>
          <a:lstStyle>
            <a:lvl1pPr>
              <a:defRPr/>
            </a:lvl1pPr>
          </a:lstStyle>
          <a:p>
            <a:pPr>
              <a:defRPr/>
            </a:pPr>
            <a:fld id="{C6123358-99AD-46D2-A29D-984035714468}"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9"/>
          <p:cNvSpPr>
            <a:spLocks noGrp="1" noChangeArrowheads="1"/>
          </p:cNvSpPr>
          <p:nvPr>
            <p:ph type="sldNum" sz="quarter" idx="12"/>
          </p:nvPr>
        </p:nvSpPr>
        <p:spPr>
          <a:ln/>
        </p:spPr>
        <p:txBody>
          <a:bodyPr/>
          <a:lstStyle>
            <a:lvl1pPr>
              <a:defRPr/>
            </a:lvl1pPr>
          </a:lstStyle>
          <a:p>
            <a:pPr>
              <a:defRPr/>
            </a:pPr>
            <a:fld id="{1C844277-36CD-4A4A-93C7-AC9566C9F596}"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9"/>
          <p:cNvSpPr>
            <a:spLocks noGrp="1" noChangeArrowheads="1"/>
          </p:cNvSpPr>
          <p:nvPr>
            <p:ph type="sldNum" sz="quarter" idx="12"/>
          </p:nvPr>
        </p:nvSpPr>
        <p:spPr>
          <a:ln/>
        </p:spPr>
        <p:txBody>
          <a:bodyPr/>
          <a:lstStyle>
            <a:lvl1pPr>
              <a:defRPr/>
            </a:lvl1pPr>
          </a:lstStyle>
          <a:p>
            <a:pPr>
              <a:defRPr/>
            </a:pPr>
            <a:fld id="{E2B1210F-7ECC-4EA9-B5D6-03F74E3B1D69}"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1858" name="Group 2"/>
          <p:cNvGrpSpPr>
            <a:grpSpLocks/>
          </p:cNvGrpSpPr>
          <p:nvPr/>
        </p:nvGrpSpPr>
        <p:grpSpPr bwMode="auto">
          <a:xfrm>
            <a:off x="22"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p:spPr>
          <p:txBody>
            <a:bodyPr/>
            <a:lstStyle/>
            <a:p>
              <a:pPr>
                <a:defRPr/>
              </a:pPr>
              <a:endParaRPr lang="en-US" sz="480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p:spPr>
          <p:txBody>
            <a:bodyPr/>
            <a:lstStyle/>
            <a:p>
              <a:pPr>
                <a:defRPr/>
              </a:pPr>
              <a:endParaRPr lang="en-US" sz="4800">
                <a:solidFill>
                  <a:srgbClr val="FFFFFF"/>
                </a:solidFill>
              </a:endParaRPr>
            </a:p>
          </p:txBody>
        </p:sp>
        <p:grpSp>
          <p:nvGrpSpPr>
            <p:cNvPr id="121866"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p:spPr>
            <p:txBody>
              <a:bodyPr/>
              <a:lstStyle/>
              <a:p>
                <a:pPr>
                  <a:defRPr/>
                </a:pPr>
                <a:endParaRPr lang="en-US" sz="480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p:spPr>
            <p:txBody>
              <a:bodyPr/>
              <a:lstStyle/>
              <a:p>
                <a:pPr>
                  <a:defRPr/>
                </a:pPr>
                <a:endParaRPr lang="en-US" sz="4800">
                  <a:solidFill>
                    <a:srgbClr val="FFFFFF"/>
                  </a:solidFill>
                </a:endParaRPr>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p:spPr>
            <p:txBody>
              <a:bodyPr/>
              <a:lstStyle/>
              <a:p>
                <a:pPr>
                  <a:defRPr/>
                </a:pPr>
                <a:endParaRPr lang="en-US" sz="480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p:spPr>
            <p:txBody>
              <a:bodyPr/>
              <a:lstStyle/>
              <a:p>
                <a:pPr>
                  <a:defRPr/>
                </a:pPr>
                <a:endParaRPr lang="en-US" sz="480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p:spPr>
            <p:txBody>
              <a:bodyPr/>
              <a:lstStyle/>
              <a:p>
                <a:pPr>
                  <a:defRPr/>
                </a:pPr>
                <a:endParaRPr lang="en-US" sz="4800">
                  <a:solidFill>
                    <a:srgbClr val="FFFFFF"/>
                  </a:solidFill>
                </a:endParaRPr>
              </a:p>
            </p:txBody>
          </p:sp>
          <p:sp>
            <p:nvSpPr>
              <p:cNvPr id="410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a:defRPr/>
                </a:pPr>
                <a:endParaRPr lang="en-US" sz="4800">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p:spPr>
            <p:txBody>
              <a:bodyPr/>
              <a:lstStyle/>
              <a:p>
                <a:pPr>
                  <a:defRPr/>
                </a:pPr>
                <a:endParaRPr lang="en-US" sz="4800">
                  <a:solidFill>
                    <a:srgbClr val="FFFFFF"/>
                  </a:solidFill>
                </a:endParaRPr>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p:spPr>
            <p:txBody>
              <a:bodyPr/>
              <a:lstStyle/>
              <a:p>
                <a:pPr>
                  <a:defRPr/>
                </a:pPr>
                <a:endParaRPr lang="en-US" sz="4800">
                  <a:solidFill>
                    <a:srgbClr val="FFFFFF"/>
                  </a:solidFill>
                </a:endParaRPr>
              </a:p>
            </p:txBody>
          </p:sp>
          <p:sp>
            <p:nvSpPr>
              <p:cNvPr id="411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a:defRPr/>
                </a:pPr>
                <a:endParaRPr lang="en-US" sz="4800">
                  <a:solidFill>
                    <a:srgbClr val="FFFFFF"/>
                  </a:solidFill>
                </a:endParaRPr>
              </a:p>
            </p:txBody>
          </p:sp>
        </p:grpSp>
      </p:grpSp>
      <p:sp>
        <p:nvSpPr>
          <p:cNvPr id="4111" name="Rectangle 15"/>
          <p:cNvSpPr>
            <a:spLocks noGrp="1" noChangeArrowheads="1"/>
          </p:cNvSpPr>
          <p:nvPr>
            <p:ph type="title"/>
          </p:nvPr>
        </p:nvSpPr>
        <p:spPr bwMode="auto">
          <a:xfrm>
            <a:off x="1066800" y="304802"/>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mn-lt"/>
                <a:ea typeface="新細明體" pitchFamily="18" charset="-120"/>
              </a:defRPr>
            </a:lvl1pPr>
          </a:lstStyle>
          <a:p>
            <a:pPr>
              <a:defRPr/>
            </a:pPr>
            <a:endParaRPr lang="en-US" altLang="zh-TW"/>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ea typeface="新細明體" pitchFamily="18" charset="-120"/>
              </a:defRPr>
            </a:lvl1pPr>
          </a:lstStyle>
          <a:p>
            <a:pPr>
              <a:defRPr/>
            </a:pPr>
            <a:endParaRPr lang="en-US" altLang="zh-TW"/>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ea typeface="新細明體" pitchFamily="18" charset="-120"/>
              </a:defRPr>
            </a:lvl1pPr>
          </a:lstStyle>
          <a:p>
            <a:pPr>
              <a:defRPr/>
            </a:pPr>
            <a:fld id="{7FF5A351-6C0B-4D1C-A7D7-89ED864699F4}"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91429" r:id="rId1"/>
    <p:sldLayoutId id="2147491428" r:id="rId2"/>
    <p:sldLayoutId id="2147491427" r:id="rId3"/>
    <p:sldLayoutId id="2147491426" r:id="rId4"/>
    <p:sldLayoutId id="2147491425" r:id="rId5"/>
    <p:sldLayoutId id="2147491424" r:id="rId6"/>
    <p:sldLayoutId id="2147491423" r:id="rId7"/>
    <p:sldLayoutId id="2147491422" r:id="rId8"/>
    <p:sldLayoutId id="2147491421" r:id="rId9"/>
    <p:sldLayoutId id="2147491420" r:id="rId10"/>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SC UKai M TT" pitchFamily="49" charset="-122"/>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22"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p:spPr>
          <p:txBody>
            <a:bodyPr/>
            <a:lstStyle/>
            <a:p>
              <a:pPr>
                <a:defRPr/>
              </a:pPr>
              <a:endParaRPr lang="en-US" sz="1800">
                <a:solidFill>
                  <a:srgbClr val="FFFFFF"/>
                </a:solidFill>
                <a:latin typeface="Tahoma" pitchFamily="34" charset="0"/>
                <a:ea typeface="+mn-ea"/>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p:spPr>
          <p:txBody>
            <a:bodyPr/>
            <a:lstStyle/>
            <a:p>
              <a:pPr>
                <a:defRPr/>
              </a:pPr>
              <a:endParaRPr lang="en-US" sz="1800">
                <a:solidFill>
                  <a:srgbClr val="FFFFFF"/>
                </a:solidFill>
                <a:latin typeface="Tahoma" pitchFamily="34" charset="0"/>
                <a:ea typeface="+mn-ea"/>
              </a:endParaRPr>
            </a:p>
          </p:txBody>
        </p:sp>
        <p:grpSp>
          <p:nvGrpSpPr>
            <p:cNvPr id="133130"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p:spPr>
            <p:txBody>
              <a:bodyPr/>
              <a:lstStyle/>
              <a:p>
                <a:pPr>
                  <a:defRPr/>
                </a:pPr>
                <a:endParaRPr lang="en-US" sz="1800">
                  <a:solidFill>
                    <a:srgbClr val="FFFFFF"/>
                  </a:solidFill>
                  <a:latin typeface="Tahoma" pitchFamily="34" charset="0"/>
                  <a:ea typeface="+mn-ea"/>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p:spPr>
            <p:txBody>
              <a:bodyPr/>
              <a:lstStyle/>
              <a:p>
                <a:pPr>
                  <a:defRPr/>
                </a:pPr>
                <a:endParaRPr lang="en-US" sz="1800">
                  <a:solidFill>
                    <a:srgbClr val="FFFFFF"/>
                  </a:solidFill>
                  <a:latin typeface="Tahoma" pitchFamily="34" charset="0"/>
                  <a:ea typeface="+mn-ea"/>
                </a:endParaRPr>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p:spPr>
            <p:txBody>
              <a:bodyPr/>
              <a:lstStyle/>
              <a:p>
                <a:pPr>
                  <a:defRPr/>
                </a:pPr>
                <a:endParaRPr lang="en-US" sz="1800">
                  <a:solidFill>
                    <a:srgbClr val="FFFFFF"/>
                  </a:solidFill>
                  <a:latin typeface="Tahoma" pitchFamily="34" charset="0"/>
                  <a:ea typeface="+mn-ea"/>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p:spPr>
            <p:txBody>
              <a:bodyPr/>
              <a:lstStyle/>
              <a:p>
                <a:pPr>
                  <a:defRPr/>
                </a:pPr>
                <a:endParaRPr lang="en-US" sz="1800">
                  <a:solidFill>
                    <a:srgbClr val="FFFFFF"/>
                  </a:solidFill>
                  <a:latin typeface="Tahoma" pitchFamily="34" charset="0"/>
                  <a:ea typeface="+mn-ea"/>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p:spPr>
            <p:txBody>
              <a:bodyPr/>
              <a:lstStyle/>
              <a:p>
                <a:pPr>
                  <a:defRPr/>
                </a:pPr>
                <a:endParaRPr lang="en-US" sz="1800">
                  <a:solidFill>
                    <a:srgbClr val="FFFFFF"/>
                  </a:solidFill>
                  <a:latin typeface="Tahoma" pitchFamily="34" charset="0"/>
                  <a:ea typeface="+mn-ea"/>
                </a:endParaRPr>
              </a:p>
            </p:txBody>
          </p:sp>
          <p:sp>
            <p:nvSpPr>
              <p:cNvPr id="615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a:defRPr/>
                </a:pPr>
                <a:endParaRPr lang="en-US" sz="1800">
                  <a:solidFill>
                    <a:srgbClr val="FFFFFF"/>
                  </a:solidFill>
                  <a:latin typeface="Tahoma" pitchFamily="34" charset="0"/>
                  <a:ea typeface="+mn-ea"/>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p:spPr>
            <p:txBody>
              <a:bodyPr/>
              <a:lstStyle/>
              <a:p>
                <a:pPr>
                  <a:defRPr/>
                </a:pPr>
                <a:endParaRPr lang="en-US" sz="1800">
                  <a:solidFill>
                    <a:srgbClr val="FFFFFF"/>
                  </a:solidFill>
                  <a:latin typeface="Tahoma" pitchFamily="34" charset="0"/>
                  <a:ea typeface="+mn-ea"/>
                </a:endParaRPr>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p:spPr>
            <p:txBody>
              <a:bodyPr/>
              <a:lstStyle/>
              <a:p>
                <a:pPr>
                  <a:defRPr/>
                </a:pPr>
                <a:endParaRPr lang="en-US" sz="1800">
                  <a:solidFill>
                    <a:srgbClr val="FFFFFF"/>
                  </a:solidFill>
                  <a:latin typeface="Tahoma" pitchFamily="34" charset="0"/>
                  <a:ea typeface="+mn-ea"/>
                </a:endParaRPr>
              </a:p>
            </p:txBody>
          </p:sp>
          <p:sp>
            <p:nvSpPr>
              <p:cNvPr id="615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a:defRPr/>
                </a:pPr>
                <a:endParaRPr lang="en-US" sz="1800">
                  <a:solidFill>
                    <a:srgbClr val="FFFFFF"/>
                  </a:solidFill>
                  <a:latin typeface="Tahoma" pitchFamily="34" charset="0"/>
                  <a:ea typeface="+mn-ea"/>
                </a:endParaRPr>
              </a:p>
            </p:txBody>
          </p:sp>
        </p:grpSp>
      </p:grpSp>
      <p:sp>
        <p:nvSpPr>
          <p:cNvPr id="6159" name="Rectangle 15"/>
          <p:cNvSpPr>
            <a:spLocks noGrp="1" noChangeArrowheads="1"/>
          </p:cNvSpPr>
          <p:nvPr>
            <p:ph type="title"/>
          </p:nvPr>
        </p:nvSpPr>
        <p:spPr bwMode="auto">
          <a:xfrm>
            <a:off x="1066800" y="304802"/>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60" name="Rectangle 16"/>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61" name="Rectangle 17"/>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Tahoma" pitchFamily="34" charset="0"/>
                <a:ea typeface="+mn-ea"/>
                <a:cs typeface="Arial" pitchFamily="34" charset="0"/>
              </a:defRPr>
            </a:lvl1pPr>
          </a:lstStyle>
          <a:p>
            <a:pPr>
              <a:defRPr/>
            </a:pPr>
            <a:endParaRPr lang="en-US" altLang="en-US"/>
          </a:p>
        </p:txBody>
      </p:sp>
      <p:sp>
        <p:nvSpPr>
          <p:cNvPr id="6162" name="Rectangle 18"/>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Tahoma" pitchFamily="34" charset="0"/>
                <a:ea typeface="+mn-ea"/>
                <a:cs typeface="Arial" pitchFamily="34" charset="0"/>
              </a:defRPr>
            </a:lvl1pPr>
          </a:lstStyle>
          <a:p>
            <a:pPr>
              <a:defRPr/>
            </a:pPr>
            <a:endParaRPr lang="en-US" altLang="en-US"/>
          </a:p>
        </p:txBody>
      </p:sp>
      <p:sp>
        <p:nvSpPr>
          <p:cNvPr id="6163" name="Rectangle 19"/>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Tahoma" pitchFamily="34" charset="0"/>
                <a:ea typeface="+mn-ea"/>
                <a:cs typeface="Arial" pitchFamily="34" charset="0"/>
              </a:defRPr>
            </a:lvl1pPr>
          </a:lstStyle>
          <a:p>
            <a:pPr>
              <a:defRPr/>
            </a:pPr>
            <a:fld id="{CE0D016C-6DD5-4D90-8554-56BFD1DE26B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1507" r:id="rId1"/>
    <p:sldLayoutId id="2147491508" r:id="rId2"/>
    <p:sldLayoutId id="2147491509" r:id="rId3"/>
    <p:sldLayoutId id="2147491510" r:id="rId4"/>
    <p:sldLayoutId id="2147491511" r:id="rId5"/>
    <p:sldLayoutId id="2147491512" r:id="rId6"/>
    <p:sldLayoutId id="2147491513" r:id="rId7"/>
    <p:sldLayoutId id="2147491514" r:id="rId8"/>
    <p:sldLayoutId id="2147491515" r:id="rId9"/>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626" name="Group 2"/>
          <p:cNvGrpSpPr>
            <a:grpSpLocks/>
          </p:cNvGrpSpPr>
          <p:nvPr/>
        </p:nvGrpSpPr>
        <p:grpSpPr bwMode="auto">
          <a:xfrm>
            <a:off x="22"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p:spPr>
          <p:txBody>
            <a:bodyPr/>
            <a:lstStyle/>
            <a:p>
              <a:pPr>
                <a:defRPr/>
              </a:pPr>
              <a:endParaRPr lang="en-US" sz="1800">
                <a:solidFill>
                  <a:srgbClr val="FFFFFF"/>
                </a:solidFill>
                <a:latin typeface="Tahoma"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p:spPr>
          <p:txBody>
            <a:bodyPr/>
            <a:lstStyle/>
            <a:p>
              <a:pPr>
                <a:defRPr/>
              </a:pPr>
              <a:endParaRPr lang="en-US" sz="1800">
                <a:solidFill>
                  <a:srgbClr val="FFFFFF"/>
                </a:solidFill>
                <a:latin typeface="Tahoma" pitchFamily="34" charset="0"/>
              </a:endParaRPr>
            </a:p>
          </p:txBody>
        </p:sp>
        <p:grpSp>
          <p:nvGrpSpPr>
            <p:cNvPr id="1546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p:spPr>
            <p:txBody>
              <a:bodyPr/>
              <a:lstStyle/>
              <a:p>
                <a:pPr>
                  <a:defRPr/>
                </a:pPr>
                <a:endParaRPr lang="en-US" sz="1800">
                  <a:solidFill>
                    <a:srgbClr val="FFFFFF"/>
                  </a:solidFill>
                  <a:latin typeface="Tahoma"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p:spPr>
            <p:txBody>
              <a:bodyPr/>
              <a:lstStyle/>
              <a:p>
                <a:pPr>
                  <a:defRPr/>
                </a:pPr>
                <a:endParaRPr lang="en-US" sz="1800">
                  <a:solidFill>
                    <a:srgbClr val="FFFFFF"/>
                  </a:solidFill>
                  <a:latin typeface="Tahoma" pitchFamily="34" charset="0"/>
                </a:endParaRPr>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p:spPr>
            <p:txBody>
              <a:bodyPr/>
              <a:lstStyle/>
              <a:p>
                <a:pPr>
                  <a:defRPr/>
                </a:pPr>
                <a:endParaRPr lang="en-US" sz="1800">
                  <a:solidFill>
                    <a:srgbClr val="FFFFFF"/>
                  </a:solidFill>
                  <a:latin typeface="Tahoma"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p:spPr>
            <p:txBody>
              <a:bodyPr/>
              <a:lstStyle/>
              <a:p>
                <a:pPr>
                  <a:defRPr/>
                </a:pPr>
                <a:endParaRPr lang="en-US" sz="1800">
                  <a:solidFill>
                    <a:srgbClr val="FFFFFF"/>
                  </a:solidFill>
                  <a:latin typeface="Tahoma"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p:spPr>
            <p:txBody>
              <a:bodyPr/>
              <a:lstStyle/>
              <a:p>
                <a:pPr>
                  <a:defRPr/>
                </a:pPr>
                <a:endParaRPr lang="en-US" sz="1800">
                  <a:solidFill>
                    <a:srgbClr val="FFFFFF"/>
                  </a:solidFill>
                  <a:latin typeface="Tahoma" pitchFamily="34" charset="0"/>
                </a:endParaRPr>
              </a:p>
            </p:txBody>
          </p:sp>
          <p:sp>
            <p:nvSpPr>
              <p:cNvPr id="615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a:defRPr/>
                </a:pPr>
                <a:endParaRPr lang="en-US" sz="1800">
                  <a:solidFill>
                    <a:srgbClr val="FFFFFF"/>
                  </a:solidFill>
                  <a:latin typeface="Tahoma"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p:spPr>
            <p:txBody>
              <a:bodyPr/>
              <a:lstStyle/>
              <a:p>
                <a:pPr>
                  <a:defRPr/>
                </a:pPr>
                <a:endParaRPr lang="en-US" sz="1800">
                  <a:solidFill>
                    <a:srgbClr val="FFFFFF"/>
                  </a:solidFill>
                  <a:latin typeface="Tahoma" pitchFamily="34" charset="0"/>
                </a:endParaRPr>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p:spPr>
            <p:txBody>
              <a:bodyPr/>
              <a:lstStyle/>
              <a:p>
                <a:pPr>
                  <a:defRPr/>
                </a:pPr>
                <a:endParaRPr lang="en-US" sz="1800">
                  <a:solidFill>
                    <a:srgbClr val="FFFFFF"/>
                  </a:solidFill>
                  <a:latin typeface="Tahoma" pitchFamily="34" charset="0"/>
                </a:endParaRPr>
              </a:p>
            </p:txBody>
          </p:sp>
          <p:sp>
            <p:nvSpPr>
              <p:cNvPr id="615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a:defRPr/>
                </a:pPr>
                <a:endParaRPr lang="en-US" sz="1800">
                  <a:solidFill>
                    <a:srgbClr val="FFFFFF"/>
                  </a:solidFill>
                  <a:latin typeface="Tahoma" pitchFamily="34" charset="0"/>
                </a:endParaRPr>
              </a:p>
            </p:txBody>
          </p:sp>
        </p:grpSp>
      </p:grpSp>
      <p:sp>
        <p:nvSpPr>
          <p:cNvPr id="6159" name="Rectangle 15"/>
          <p:cNvSpPr>
            <a:spLocks noGrp="1" noChangeArrowheads="1"/>
          </p:cNvSpPr>
          <p:nvPr>
            <p:ph type="title"/>
          </p:nvPr>
        </p:nvSpPr>
        <p:spPr bwMode="auto">
          <a:xfrm>
            <a:off x="1066800" y="304802"/>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60" name="Rectangle 16"/>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61" name="Rectangle 17"/>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Tahoma" pitchFamily="34" charset="0"/>
                <a:cs typeface="Arial" pitchFamily="34" charset="0"/>
              </a:defRPr>
            </a:lvl1pPr>
          </a:lstStyle>
          <a:p>
            <a:pPr>
              <a:defRPr/>
            </a:pPr>
            <a:endParaRPr lang="en-US" altLang="en-US"/>
          </a:p>
        </p:txBody>
      </p:sp>
      <p:sp>
        <p:nvSpPr>
          <p:cNvPr id="6162" name="Rectangle 18"/>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Tahoma" pitchFamily="34" charset="0"/>
                <a:cs typeface="Arial" pitchFamily="34" charset="0"/>
              </a:defRPr>
            </a:lvl1pPr>
          </a:lstStyle>
          <a:p>
            <a:pPr>
              <a:defRPr/>
            </a:pPr>
            <a:endParaRPr lang="en-US" altLang="en-US"/>
          </a:p>
        </p:txBody>
      </p:sp>
      <p:sp>
        <p:nvSpPr>
          <p:cNvPr id="6163" name="Rectangle 19"/>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Tahoma" pitchFamily="34" charset="0"/>
                <a:cs typeface="Arial" pitchFamily="34" charset="0"/>
              </a:defRPr>
            </a:lvl1pPr>
          </a:lstStyle>
          <a:p>
            <a:pPr>
              <a:defRPr/>
            </a:pPr>
            <a:fld id="{E69E64BD-06C7-463D-8245-4963B9C9501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1516" r:id="rId1"/>
    <p:sldLayoutId id="2147491517" r:id="rId2"/>
    <p:sldLayoutId id="2147491518" r:id="rId3"/>
    <p:sldLayoutId id="2147491519" r:id="rId4"/>
    <p:sldLayoutId id="2147491520" r:id="rId5"/>
    <p:sldLayoutId id="2147491521" r:id="rId6"/>
    <p:sldLayoutId id="2147491522" r:id="rId7"/>
    <p:sldLayoutId id="2147491523" r:id="rId8"/>
    <p:sldLayoutId id="2147491524" r:id="rId9"/>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70660"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70661"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1033" name="Group 6"/>
            <p:cNvGrpSpPr>
              <a:grpSpLocks/>
            </p:cNvGrpSpPr>
            <p:nvPr/>
          </p:nvGrpSpPr>
          <p:grpSpPr bwMode="auto">
            <a:xfrm>
              <a:off x="4257" y="1103"/>
              <a:ext cx="768" cy="576"/>
              <a:chOff x="0" y="0"/>
              <a:chExt cx="768" cy="576"/>
            </a:xfrm>
          </p:grpSpPr>
          <p:sp>
            <p:nvSpPr>
              <p:cNvPr id="70663"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70664"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1034" name="Group 9"/>
            <p:cNvGrpSpPr>
              <a:grpSpLocks/>
            </p:cNvGrpSpPr>
            <p:nvPr/>
          </p:nvGrpSpPr>
          <p:grpSpPr bwMode="auto">
            <a:xfrm>
              <a:off x="3134" y="0"/>
              <a:ext cx="768" cy="576"/>
              <a:chOff x="0" y="0"/>
              <a:chExt cx="768" cy="576"/>
            </a:xfrm>
          </p:grpSpPr>
          <p:sp>
            <p:nvSpPr>
              <p:cNvPr id="7066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70667"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7067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p>
              </p:txBody>
            </p:sp>
            <p:sp>
              <p:nvSpPr>
                <p:cNvPr id="7067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70674" name="Freeform 18"/>
                  <p:cNvSpPr>
                    <a:spLocks/>
                  </p:cNvSpPr>
                  <p:nvPr/>
                </p:nvSpPr>
                <p:spPr bwMode="hidden">
                  <a:xfrm rot="2711884">
                    <a:off x="2773" y="2235"/>
                    <a:ext cx="1708"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0675" name="Freeform 19"/>
                  <p:cNvSpPr>
                    <a:spLocks/>
                  </p:cNvSpPr>
                  <p:nvPr/>
                </p:nvSpPr>
                <p:spPr bwMode="hidden">
                  <a:xfrm rot="2711884">
                    <a:off x="4025" y="3143"/>
                    <a:ext cx="913"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61" name="Group 20"/>
                <p:cNvGrpSpPr>
                  <a:grpSpLocks/>
                </p:cNvGrpSpPr>
                <p:nvPr/>
              </p:nvGrpSpPr>
              <p:grpSpPr bwMode="auto">
                <a:xfrm>
                  <a:off x="4267" y="781"/>
                  <a:ext cx="966" cy="522"/>
                  <a:chOff x="2864" y="2019"/>
                  <a:chExt cx="2463" cy="1332"/>
                </a:xfrm>
              </p:grpSpPr>
              <p:sp>
                <p:nvSpPr>
                  <p:cNvPr id="70677"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78"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2" name="Group 23"/>
                <p:cNvGrpSpPr>
                  <a:grpSpLocks/>
                </p:cNvGrpSpPr>
                <p:nvPr/>
              </p:nvGrpSpPr>
              <p:grpSpPr bwMode="auto">
                <a:xfrm>
                  <a:off x="4280" y="707"/>
                  <a:ext cx="971" cy="417"/>
                  <a:chOff x="2897" y="1832"/>
                  <a:chExt cx="2477" cy="1064"/>
                </a:xfrm>
              </p:grpSpPr>
              <p:sp>
                <p:nvSpPr>
                  <p:cNvPr id="70680"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81"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3" name="Group 26"/>
                <p:cNvGrpSpPr>
                  <a:grpSpLocks/>
                </p:cNvGrpSpPr>
                <p:nvPr/>
              </p:nvGrpSpPr>
              <p:grpSpPr bwMode="auto">
                <a:xfrm>
                  <a:off x="4291" y="630"/>
                  <a:ext cx="969" cy="364"/>
                  <a:chOff x="2924" y="1636"/>
                  <a:chExt cx="2472" cy="927"/>
                </a:xfrm>
              </p:grpSpPr>
              <p:sp>
                <p:nvSpPr>
                  <p:cNvPr id="70683" name="Freeform 27"/>
                  <p:cNvSpPr>
                    <a:spLocks/>
                  </p:cNvSpPr>
                  <p:nvPr/>
                </p:nvSpPr>
                <p:spPr bwMode="hidden">
                  <a:xfrm rot="1080363">
                    <a:off x="2910" y="1622"/>
                    <a:ext cx="1677" cy="34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84" name="Freeform 28"/>
                  <p:cNvSpPr>
                    <a:spLocks/>
                  </p:cNvSpPr>
                  <p:nvPr/>
                </p:nvSpPr>
                <p:spPr bwMode="hidden">
                  <a:xfrm rot="1080363">
                    <a:off x="4488" y="2030"/>
                    <a:ext cx="894" cy="51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4" name="Group 29"/>
                <p:cNvGrpSpPr>
                  <a:grpSpLocks/>
                </p:cNvGrpSpPr>
                <p:nvPr/>
              </p:nvGrpSpPr>
              <p:grpSpPr bwMode="auto">
                <a:xfrm>
                  <a:off x="4304" y="543"/>
                  <a:ext cx="918" cy="258"/>
                  <a:chOff x="2958" y="1414"/>
                  <a:chExt cx="2342" cy="657"/>
                </a:xfrm>
              </p:grpSpPr>
              <p:sp>
                <p:nvSpPr>
                  <p:cNvPr id="70686"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87" name="Freeform 31"/>
                  <p:cNvSpPr>
                    <a:spLocks/>
                  </p:cNvSpPr>
                  <p:nvPr/>
                </p:nvSpPr>
                <p:spPr bwMode="hidden">
                  <a:xfrm rot="463793">
                    <a:off x="4470" y="1581"/>
                    <a:ext cx="829"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5" name="Group 32"/>
                <p:cNvGrpSpPr>
                  <a:grpSpLocks/>
                </p:cNvGrpSpPr>
                <p:nvPr/>
              </p:nvGrpSpPr>
              <p:grpSpPr bwMode="auto">
                <a:xfrm>
                  <a:off x="4314" y="487"/>
                  <a:ext cx="843" cy="134"/>
                  <a:chOff x="2983" y="1269"/>
                  <a:chExt cx="2150" cy="343"/>
                </a:xfrm>
              </p:grpSpPr>
              <p:sp>
                <p:nvSpPr>
                  <p:cNvPr id="70689"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90" name="Freeform 34"/>
                  <p:cNvSpPr>
                    <a:spLocks/>
                  </p:cNvSpPr>
                  <p:nvPr/>
                </p:nvSpPr>
                <p:spPr bwMode="hidden">
                  <a:xfrm rot="-84182">
                    <a:off x="4377" y="1255"/>
                    <a:ext cx="755" cy="35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6" name="Group 35"/>
                <p:cNvGrpSpPr>
                  <a:grpSpLocks/>
                </p:cNvGrpSpPr>
                <p:nvPr/>
              </p:nvGrpSpPr>
              <p:grpSpPr bwMode="auto">
                <a:xfrm>
                  <a:off x="4296" y="349"/>
                  <a:ext cx="737" cy="167"/>
                  <a:chOff x="2938" y="917"/>
                  <a:chExt cx="1879" cy="427"/>
                </a:xfrm>
              </p:grpSpPr>
              <p:sp>
                <p:nvSpPr>
                  <p:cNvPr id="70692" name="Freeform 36"/>
                  <p:cNvSpPr>
                    <a:spLocks/>
                  </p:cNvSpPr>
                  <p:nvPr/>
                </p:nvSpPr>
                <p:spPr bwMode="hidden">
                  <a:xfrm rot="-802576">
                    <a:off x="2924" y="1128"/>
                    <a:ext cx="1246" cy="2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93"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67" name="Group 38"/>
                <p:cNvGrpSpPr>
                  <a:grpSpLocks/>
                </p:cNvGrpSpPr>
                <p:nvPr/>
              </p:nvGrpSpPr>
              <p:grpSpPr bwMode="auto">
                <a:xfrm>
                  <a:off x="3394" y="637"/>
                  <a:ext cx="493" cy="912"/>
                  <a:chOff x="637" y="1653"/>
                  <a:chExt cx="1257" cy="2326"/>
                </a:xfrm>
              </p:grpSpPr>
              <p:sp>
                <p:nvSpPr>
                  <p:cNvPr id="70695" name="Freeform 39"/>
                  <p:cNvSpPr>
                    <a:spLocks/>
                  </p:cNvSpPr>
                  <p:nvPr/>
                </p:nvSpPr>
                <p:spPr bwMode="hidden">
                  <a:xfrm rot="18888116" flipH="1">
                    <a:off x="875" y="2345"/>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96"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68" name="Group 41"/>
                <p:cNvGrpSpPr>
                  <a:grpSpLocks/>
                </p:cNvGrpSpPr>
                <p:nvPr/>
              </p:nvGrpSpPr>
              <p:grpSpPr bwMode="auto">
                <a:xfrm>
                  <a:off x="3142" y="850"/>
                  <a:ext cx="966" cy="522"/>
                  <a:chOff x="-5" y="2196"/>
                  <a:chExt cx="2463" cy="1332"/>
                </a:xfrm>
              </p:grpSpPr>
              <p:sp>
                <p:nvSpPr>
                  <p:cNvPr id="70698" name="Freeform 42"/>
                  <p:cNvSpPr>
                    <a:spLocks/>
                  </p:cNvSpPr>
                  <p:nvPr/>
                </p:nvSpPr>
                <p:spPr bwMode="hidden">
                  <a:xfrm rot="19495919" flipH="1">
                    <a:off x="644" y="2196"/>
                    <a:ext cx="1800"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699"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69" name="Group 44"/>
                <p:cNvGrpSpPr>
                  <a:grpSpLocks/>
                </p:cNvGrpSpPr>
                <p:nvPr/>
              </p:nvGrpSpPr>
              <p:grpSpPr bwMode="auto">
                <a:xfrm>
                  <a:off x="3124" y="777"/>
                  <a:ext cx="971" cy="417"/>
                  <a:chOff x="-52" y="2009"/>
                  <a:chExt cx="2477" cy="1064"/>
                </a:xfrm>
              </p:grpSpPr>
              <p:sp>
                <p:nvSpPr>
                  <p:cNvPr id="70701"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02" name="Freeform 46"/>
                  <p:cNvSpPr>
                    <a:spLocks/>
                  </p:cNvSpPr>
                  <p:nvPr/>
                </p:nvSpPr>
                <p:spPr bwMode="hidden">
                  <a:xfrm rot="20017085" flipH="1">
                    <a:off x="-53" y="2598"/>
                    <a:ext cx="931" cy="46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70" name="Group 47"/>
                <p:cNvGrpSpPr>
                  <a:grpSpLocks/>
                </p:cNvGrpSpPr>
                <p:nvPr/>
              </p:nvGrpSpPr>
              <p:grpSpPr bwMode="auto">
                <a:xfrm>
                  <a:off x="3115" y="700"/>
                  <a:ext cx="969" cy="363"/>
                  <a:chOff x="-74" y="1813"/>
                  <a:chExt cx="2472" cy="927"/>
                </a:xfrm>
              </p:grpSpPr>
              <p:sp>
                <p:nvSpPr>
                  <p:cNvPr id="70704"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05" name="Freeform 49"/>
                  <p:cNvSpPr>
                    <a:spLocks/>
                  </p:cNvSpPr>
                  <p:nvPr/>
                </p:nvSpPr>
                <p:spPr bwMode="hidden">
                  <a:xfrm rot="20519637" flipH="1">
                    <a:off x="-74" y="2212"/>
                    <a:ext cx="900" cy="51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71" name="Group 50"/>
                <p:cNvGrpSpPr>
                  <a:grpSpLocks/>
                </p:cNvGrpSpPr>
                <p:nvPr/>
              </p:nvGrpSpPr>
              <p:grpSpPr bwMode="auto">
                <a:xfrm>
                  <a:off x="3153" y="613"/>
                  <a:ext cx="918" cy="257"/>
                  <a:chOff x="22" y="1591"/>
                  <a:chExt cx="2342" cy="657"/>
                </a:xfrm>
              </p:grpSpPr>
              <p:sp>
                <p:nvSpPr>
                  <p:cNvPr id="70707" name="Freeform 51"/>
                  <p:cNvSpPr>
                    <a:spLocks/>
                  </p:cNvSpPr>
                  <p:nvPr/>
                </p:nvSpPr>
                <p:spPr bwMode="hidden">
                  <a:xfrm rot="21136207" flipH="1">
                    <a:off x="819" y="1577"/>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08"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72" name="Group 53"/>
                <p:cNvGrpSpPr>
                  <a:grpSpLocks/>
                </p:cNvGrpSpPr>
                <p:nvPr/>
              </p:nvGrpSpPr>
              <p:grpSpPr bwMode="auto">
                <a:xfrm>
                  <a:off x="3218" y="556"/>
                  <a:ext cx="843" cy="134"/>
                  <a:chOff x="189" y="1446"/>
                  <a:chExt cx="2150" cy="343"/>
                </a:xfrm>
              </p:grpSpPr>
              <p:sp>
                <p:nvSpPr>
                  <p:cNvPr id="70710"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11" name="Freeform 55"/>
                  <p:cNvSpPr>
                    <a:spLocks/>
                  </p:cNvSpPr>
                  <p:nvPr/>
                </p:nvSpPr>
                <p:spPr bwMode="hidden">
                  <a:xfrm rot="84182" flipH="1">
                    <a:off x="189" y="1432"/>
                    <a:ext cx="755" cy="35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73" name="Group 56"/>
                <p:cNvGrpSpPr>
                  <a:grpSpLocks/>
                </p:cNvGrpSpPr>
                <p:nvPr/>
              </p:nvGrpSpPr>
              <p:grpSpPr bwMode="auto">
                <a:xfrm>
                  <a:off x="3342" y="418"/>
                  <a:ext cx="737" cy="167"/>
                  <a:chOff x="505" y="1094"/>
                  <a:chExt cx="1879" cy="427"/>
                </a:xfrm>
              </p:grpSpPr>
              <p:sp>
                <p:nvSpPr>
                  <p:cNvPr id="70713"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14"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4" name="Group 59"/>
                <p:cNvGrpSpPr>
                  <a:grpSpLocks/>
                </p:cNvGrpSpPr>
                <p:nvPr/>
              </p:nvGrpSpPr>
              <p:grpSpPr bwMode="auto">
                <a:xfrm>
                  <a:off x="3386" y="341"/>
                  <a:ext cx="725" cy="218"/>
                  <a:chOff x="616" y="899"/>
                  <a:chExt cx="1850" cy="554"/>
                </a:xfrm>
              </p:grpSpPr>
              <p:sp>
                <p:nvSpPr>
                  <p:cNvPr id="70716"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17"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5" name="Group 62"/>
                <p:cNvGrpSpPr>
                  <a:grpSpLocks/>
                </p:cNvGrpSpPr>
                <p:nvPr/>
              </p:nvGrpSpPr>
              <p:grpSpPr bwMode="auto">
                <a:xfrm>
                  <a:off x="3472" y="231"/>
                  <a:ext cx="693" cy="291"/>
                  <a:chOff x="3472" y="231"/>
                  <a:chExt cx="693" cy="291"/>
                </a:xfrm>
              </p:grpSpPr>
              <p:sp>
                <p:nvSpPr>
                  <p:cNvPr id="70719"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20"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6" name="Group 65"/>
                <p:cNvGrpSpPr>
                  <a:grpSpLocks/>
                </p:cNvGrpSpPr>
                <p:nvPr/>
              </p:nvGrpSpPr>
              <p:grpSpPr bwMode="auto">
                <a:xfrm>
                  <a:off x="3554" y="118"/>
                  <a:ext cx="664" cy="349"/>
                  <a:chOff x="3554" y="118"/>
                  <a:chExt cx="664" cy="349"/>
                </a:xfrm>
              </p:grpSpPr>
              <p:sp>
                <p:nvSpPr>
                  <p:cNvPr id="70722"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23"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7" name="Group 68"/>
                <p:cNvGrpSpPr>
                  <a:grpSpLocks/>
                </p:cNvGrpSpPr>
                <p:nvPr/>
              </p:nvGrpSpPr>
              <p:grpSpPr bwMode="auto">
                <a:xfrm>
                  <a:off x="3784" y="30"/>
                  <a:ext cx="305" cy="593"/>
                  <a:chOff x="1633" y="104"/>
                  <a:chExt cx="778" cy="1512"/>
                </a:xfrm>
              </p:grpSpPr>
              <p:sp>
                <p:nvSpPr>
                  <p:cNvPr id="70725"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26"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8" name="Group 71"/>
                <p:cNvGrpSpPr>
                  <a:grpSpLocks/>
                </p:cNvGrpSpPr>
                <p:nvPr/>
              </p:nvGrpSpPr>
              <p:grpSpPr bwMode="auto">
                <a:xfrm>
                  <a:off x="3903" y="0"/>
                  <a:ext cx="248" cy="601"/>
                  <a:chOff x="1935" y="28"/>
                  <a:chExt cx="634" cy="1534"/>
                </a:xfrm>
              </p:grpSpPr>
              <p:sp>
                <p:nvSpPr>
                  <p:cNvPr id="70728" name="Freeform 72"/>
                  <p:cNvSpPr>
                    <a:spLocks/>
                  </p:cNvSpPr>
                  <p:nvPr/>
                </p:nvSpPr>
                <p:spPr bwMode="hidden">
                  <a:xfrm rot="4126480" flipH="1">
                    <a:off x="1939" y="918"/>
                    <a:ext cx="1046"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29"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grpSp>
              <p:nvGrpSpPr>
                <p:cNvPr id="1079" name="Group 74"/>
                <p:cNvGrpSpPr>
                  <a:grpSpLocks/>
                </p:cNvGrpSpPr>
                <p:nvPr/>
              </p:nvGrpSpPr>
              <p:grpSpPr bwMode="auto">
                <a:xfrm>
                  <a:off x="4251" y="252"/>
                  <a:ext cx="723" cy="222"/>
                  <a:chOff x="2822" y="672"/>
                  <a:chExt cx="1845" cy="566"/>
                </a:xfrm>
              </p:grpSpPr>
              <p:sp>
                <p:nvSpPr>
                  <p:cNvPr id="70731" name="Freeform 75"/>
                  <p:cNvSpPr>
                    <a:spLocks/>
                  </p:cNvSpPr>
                  <p:nvPr/>
                </p:nvSpPr>
                <p:spPr bwMode="hidden">
                  <a:xfrm rot="-1325434">
                    <a:off x="2808"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32" name="Freeform 76"/>
                  <p:cNvSpPr>
                    <a:spLocks/>
                  </p:cNvSpPr>
                  <p:nvPr/>
                </p:nvSpPr>
                <p:spPr bwMode="hidden">
                  <a:xfrm rot="-1325434">
                    <a:off x="4003" y="673"/>
                    <a:ext cx="65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80" name="Group 77"/>
                <p:cNvGrpSpPr>
                  <a:grpSpLocks/>
                </p:cNvGrpSpPr>
                <p:nvPr/>
              </p:nvGrpSpPr>
              <p:grpSpPr bwMode="auto">
                <a:xfrm>
                  <a:off x="4196" y="163"/>
                  <a:ext cx="699" cy="282"/>
                  <a:chOff x="2683" y="445"/>
                  <a:chExt cx="1781" cy="717"/>
                </a:xfrm>
              </p:grpSpPr>
              <p:sp>
                <p:nvSpPr>
                  <p:cNvPr id="70734"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35" name="Freeform 79"/>
                  <p:cNvSpPr>
                    <a:spLocks/>
                  </p:cNvSpPr>
                  <p:nvPr/>
                </p:nvSpPr>
                <p:spPr bwMode="hidden">
                  <a:xfrm rot="-1921064">
                    <a:off x="3801" y="444"/>
                    <a:ext cx="649"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sp>
              <p:nvSpPr>
                <p:cNvPr id="7073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zh-TW" altLang="en-US"/>
                </a:p>
              </p:txBody>
            </p:sp>
            <p:sp>
              <p:nvSpPr>
                <p:cNvPr id="70737"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p>
              </p:txBody>
            </p:sp>
            <p:grpSp>
              <p:nvGrpSpPr>
                <p:cNvPr id="1083" name="Group 82"/>
                <p:cNvGrpSpPr>
                  <a:grpSpLocks/>
                </p:cNvGrpSpPr>
                <p:nvPr/>
              </p:nvGrpSpPr>
              <p:grpSpPr bwMode="auto">
                <a:xfrm>
                  <a:off x="4242" y="5"/>
                  <a:ext cx="251" cy="596"/>
                  <a:chOff x="2800" y="41"/>
                  <a:chExt cx="640" cy="1520"/>
                </a:xfrm>
              </p:grpSpPr>
              <p:sp>
                <p:nvSpPr>
                  <p:cNvPr id="70739" name="Freeform 83"/>
                  <p:cNvSpPr>
                    <a:spLocks/>
                  </p:cNvSpPr>
                  <p:nvPr/>
                </p:nvSpPr>
                <p:spPr bwMode="hidden">
                  <a:xfrm rot="-3857755">
                    <a:off x="2368" y="930"/>
                    <a:ext cx="1048"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40"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84" name="Group 85"/>
                <p:cNvGrpSpPr>
                  <a:grpSpLocks/>
                </p:cNvGrpSpPr>
                <p:nvPr/>
              </p:nvGrpSpPr>
              <p:grpSpPr bwMode="auto">
                <a:xfrm>
                  <a:off x="4295" y="53"/>
                  <a:ext cx="398" cy="574"/>
                  <a:chOff x="2934" y="163"/>
                  <a:chExt cx="1017" cy="1464"/>
                </a:xfrm>
              </p:grpSpPr>
              <p:sp>
                <p:nvSpPr>
                  <p:cNvPr id="70742"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43"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85" name="Group 88"/>
                <p:cNvGrpSpPr>
                  <a:grpSpLocks/>
                </p:cNvGrpSpPr>
                <p:nvPr/>
              </p:nvGrpSpPr>
              <p:grpSpPr bwMode="auto">
                <a:xfrm>
                  <a:off x="4215" y="2"/>
                  <a:ext cx="95" cy="567"/>
                  <a:chOff x="2730" y="32"/>
                  <a:chExt cx="243" cy="1448"/>
                </a:xfrm>
              </p:grpSpPr>
              <p:sp>
                <p:nvSpPr>
                  <p:cNvPr id="70745"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46"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p>
                </p:txBody>
              </p:sp>
            </p:grpSp>
            <p:grpSp>
              <p:nvGrpSpPr>
                <p:cNvPr id="1086" name="Group 91"/>
                <p:cNvGrpSpPr>
                  <a:grpSpLocks/>
                </p:cNvGrpSpPr>
                <p:nvPr/>
              </p:nvGrpSpPr>
              <p:grpSpPr bwMode="auto">
                <a:xfrm>
                  <a:off x="3514" y="683"/>
                  <a:ext cx="425" cy="960"/>
                  <a:chOff x="943" y="1769"/>
                  <a:chExt cx="1085" cy="2450"/>
                </a:xfrm>
              </p:grpSpPr>
              <p:sp>
                <p:nvSpPr>
                  <p:cNvPr id="70748"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49" name="Freeform 93"/>
                  <p:cNvSpPr>
                    <a:spLocks/>
                  </p:cNvSpPr>
                  <p:nvPr/>
                </p:nvSpPr>
                <p:spPr bwMode="hidden">
                  <a:xfrm rot="18335692" flipH="1">
                    <a:off x="725" y="3497"/>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87" name="Group 94"/>
                <p:cNvGrpSpPr>
                  <a:grpSpLocks/>
                </p:cNvGrpSpPr>
                <p:nvPr/>
              </p:nvGrpSpPr>
              <p:grpSpPr bwMode="auto">
                <a:xfrm>
                  <a:off x="3715" y="748"/>
                  <a:ext cx="300" cy="930"/>
                  <a:chOff x="1455" y="1936"/>
                  <a:chExt cx="766" cy="2373"/>
                </a:xfrm>
              </p:grpSpPr>
              <p:sp>
                <p:nvSpPr>
                  <p:cNvPr id="70751"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52" name="Freeform 96"/>
                  <p:cNvSpPr>
                    <a:spLocks/>
                  </p:cNvSpPr>
                  <p:nvPr/>
                </p:nvSpPr>
                <p:spPr bwMode="hidden">
                  <a:xfrm rot="17542885" flipH="1">
                    <a:off x="1278" y="3627"/>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88" name="Group 97"/>
                <p:cNvGrpSpPr>
                  <a:grpSpLocks/>
                </p:cNvGrpSpPr>
                <p:nvPr/>
              </p:nvGrpSpPr>
              <p:grpSpPr bwMode="auto">
                <a:xfrm rot="88588">
                  <a:off x="3923" y="769"/>
                  <a:ext cx="180" cy="913"/>
                  <a:chOff x="1956" y="1990"/>
                  <a:chExt cx="492" cy="2604"/>
                </a:xfrm>
              </p:grpSpPr>
              <p:sp>
                <p:nvSpPr>
                  <p:cNvPr id="70754" name="Freeform 98"/>
                  <p:cNvSpPr>
                    <a:spLocks/>
                  </p:cNvSpPr>
                  <p:nvPr/>
                </p:nvSpPr>
                <p:spPr bwMode="hidden">
                  <a:xfrm rot="16782062" flipH="1">
                    <a:off x="1425" y="2679"/>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p>
                </p:txBody>
              </p:sp>
              <p:sp>
                <p:nvSpPr>
                  <p:cNvPr id="70755" name="Freeform 99"/>
                  <p:cNvSpPr>
                    <a:spLocks/>
                  </p:cNvSpPr>
                  <p:nvPr/>
                </p:nvSpPr>
                <p:spPr bwMode="hidden">
                  <a:xfrm rot="16782062" flipH="1">
                    <a:off x="1717" y="3884"/>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89" name="Group 100"/>
                <p:cNvGrpSpPr>
                  <a:grpSpLocks/>
                </p:cNvGrpSpPr>
                <p:nvPr/>
              </p:nvGrpSpPr>
              <p:grpSpPr bwMode="auto">
                <a:xfrm>
                  <a:off x="4451" y="662"/>
                  <a:ext cx="442" cy="951"/>
                  <a:chOff x="3334" y="1717"/>
                  <a:chExt cx="1125" cy="2426"/>
                </a:xfrm>
              </p:grpSpPr>
              <p:sp>
                <p:nvSpPr>
                  <p:cNvPr id="70757"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0758"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90" name="Group 103"/>
                <p:cNvGrpSpPr>
                  <a:grpSpLocks/>
                </p:cNvGrpSpPr>
                <p:nvPr/>
              </p:nvGrpSpPr>
              <p:grpSpPr bwMode="auto">
                <a:xfrm>
                  <a:off x="4391" y="721"/>
                  <a:ext cx="347" cy="951"/>
                  <a:chOff x="3181" y="1866"/>
                  <a:chExt cx="883" cy="2426"/>
                </a:xfrm>
              </p:grpSpPr>
              <p:sp>
                <p:nvSpPr>
                  <p:cNvPr id="70760" name="Freeform 104"/>
                  <p:cNvSpPr>
                    <a:spLocks/>
                  </p:cNvSpPr>
                  <p:nvPr/>
                </p:nvSpPr>
                <p:spPr bwMode="hidden">
                  <a:xfrm rot="3745735">
                    <a:off x="2506" y="2527"/>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0761" name="Freeform 105"/>
                  <p:cNvSpPr>
                    <a:spLocks/>
                  </p:cNvSpPr>
                  <p:nvPr/>
                </p:nvSpPr>
                <p:spPr bwMode="hidden">
                  <a:xfrm rot="3745735">
                    <a:off x="3387" y="3600"/>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p>
                </p:txBody>
              </p:sp>
            </p:grpSp>
            <p:grpSp>
              <p:nvGrpSpPr>
                <p:cNvPr id="1091" name="Group 106"/>
                <p:cNvGrpSpPr>
                  <a:grpSpLocks/>
                </p:cNvGrpSpPr>
                <p:nvPr/>
              </p:nvGrpSpPr>
              <p:grpSpPr bwMode="auto">
                <a:xfrm>
                  <a:off x="4323" y="767"/>
                  <a:ext cx="243" cy="935"/>
                  <a:chOff x="3006" y="1983"/>
                  <a:chExt cx="619" cy="2386"/>
                </a:xfrm>
              </p:grpSpPr>
              <p:sp>
                <p:nvSpPr>
                  <p:cNvPr id="70763" name="Freeform 107"/>
                  <p:cNvSpPr>
                    <a:spLocks/>
                  </p:cNvSpPr>
                  <p:nvPr/>
                </p:nvSpPr>
                <p:spPr bwMode="hidden">
                  <a:xfrm rot="4286818">
                    <a:off x="2328" y="2647"/>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0764" name="Freeform 108"/>
                  <p:cNvSpPr>
                    <a:spLocks/>
                  </p:cNvSpPr>
                  <p:nvPr/>
                </p:nvSpPr>
                <p:spPr bwMode="hidden">
                  <a:xfrm rot="4286818">
                    <a:off x="3003" y="3733"/>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1092" name="Group 109"/>
                <p:cNvGrpSpPr>
                  <a:grpSpLocks/>
                </p:cNvGrpSpPr>
                <p:nvPr/>
              </p:nvGrpSpPr>
              <p:grpSpPr bwMode="auto">
                <a:xfrm>
                  <a:off x="4249" y="813"/>
                  <a:ext cx="159" cy="870"/>
                  <a:chOff x="2819" y="2101"/>
                  <a:chExt cx="405" cy="2219"/>
                </a:xfrm>
              </p:grpSpPr>
              <p:sp>
                <p:nvSpPr>
                  <p:cNvPr id="70766" name="Freeform 110"/>
                  <p:cNvSpPr>
                    <a:spLocks/>
                  </p:cNvSpPr>
                  <p:nvPr/>
                </p:nvSpPr>
                <p:spPr bwMode="hidden">
                  <a:xfrm rot="4898956">
                    <a:off x="2214" y="2705"/>
                    <a:ext cx="1457"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p>
                </p:txBody>
              </p:sp>
              <p:sp>
                <p:nvSpPr>
                  <p:cNvPr id="70767" name="Freeform 111"/>
                  <p:cNvSpPr>
                    <a:spLocks/>
                  </p:cNvSpPr>
                  <p:nvPr/>
                </p:nvSpPr>
                <p:spPr bwMode="hidden">
                  <a:xfrm rot="4898956">
                    <a:off x="2637" y="3718"/>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nvGrpSpPr>
                <p:cNvPr id="1093" name="Group 112"/>
                <p:cNvGrpSpPr>
                  <a:grpSpLocks/>
                </p:cNvGrpSpPr>
                <p:nvPr/>
              </p:nvGrpSpPr>
              <p:grpSpPr bwMode="auto">
                <a:xfrm>
                  <a:off x="4045" y="826"/>
                  <a:ext cx="167" cy="857"/>
                  <a:chOff x="2287" y="2135"/>
                  <a:chExt cx="426" cy="2185"/>
                </a:xfrm>
              </p:grpSpPr>
              <p:sp>
                <p:nvSpPr>
                  <p:cNvPr id="70769"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zh-TW" altLang="en-US"/>
                  </a:p>
                </p:txBody>
              </p:sp>
              <p:sp>
                <p:nvSpPr>
                  <p:cNvPr id="70770" name="Freeform 114"/>
                  <p:cNvSpPr>
                    <a:spLocks/>
                  </p:cNvSpPr>
                  <p:nvPr/>
                </p:nvSpPr>
                <p:spPr bwMode="hidden">
                  <a:xfrm rot="5755659">
                    <a:off x="2051" y="3775"/>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p>
                </p:txBody>
              </p:sp>
            </p:grpSp>
          </p:grpSp>
          <p:sp>
            <p:nvSpPr>
              <p:cNvPr id="70771"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70772"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7077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70774"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70775"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7077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7077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70778"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70779"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70780"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70781"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7078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zh-TW" altLang="en-US"/>
              </a:p>
            </p:txBody>
          </p:sp>
          <p:sp>
            <p:nvSpPr>
              <p:cNvPr id="70783" name="Arc 127"/>
              <p:cNvSpPr>
                <a:spLocks/>
              </p:cNvSpPr>
              <p:nvPr/>
            </p:nvSpPr>
            <p:spPr bwMode="hidden">
              <a:xfrm flipH="1">
                <a:off x="3426" y="122"/>
                <a:ext cx="724" cy="899"/>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zh-TW" altLang="en-US"/>
              </a:p>
            </p:txBody>
          </p:sp>
          <p:sp>
            <p:nvSpPr>
              <p:cNvPr id="70784"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zh-TW" altLang="en-US"/>
              </a:p>
            </p:txBody>
          </p:sp>
          <p:sp>
            <p:nvSpPr>
              <p:cNvPr id="70785"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70786"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7078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7078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p>
            </p:txBody>
          </p:sp>
          <p:sp>
            <p:nvSpPr>
              <p:cNvPr id="70789"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70790"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p>
            </p:txBody>
          </p:sp>
          <p:sp>
            <p:nvSpPr>
              <p:cNvPr id="70791"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sp>
            <p:nvSpPr>
              <p:cNvPr id="70792"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079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mn-ea"/>
              </a:defRPr>
            </a:lvl1pPr>
          </a:lstStyle>
          <a:p>
            <a:pPr>
              <a:defRPr/>
            </a:pPr>
            <a:fld id="{C6352878-830A-4554-9F93-32912CBC7897}" type="datetimeFigureOut">
              <a:rPr lang="en-US" altLang="zh-TW"/>
              <a:pPr>
                <a:defRPr/>
              </a:pPr>
              <a:t>3/1/20</a:t>
            </a:fld>
            <a:endParaRPr lang="en-US" altLang="zh-TW"/>
          </a:p>
        </p:txBody>
      </p:sp>
      <p:sp>
        <p:nvSpPr>
          <p:cNvPr id="7079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mn-ea"/>
              </a:defRPr>
            </a:lvl1pPr>
          </a:lstStyle>
          <a:p>
            <a:pPr>
              <a:defRPr/>
            </a:pPr>
            <a:endParaRPr lang="en-US" altLang="zh-TW"/>
          </a:p>
        </p:txBody>
      </p:sp>
      <p:sp>
        <p:nvSpPr>
          <p:cNvPr id="7079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mn-ea"/>
              </a:defRPr>
            </a:lvl1pPr>
          </a:lstStyle>
          <a:p>
            <a:pPr>
              <a:defRPr/>
            </a:pPr>
            <a:fld id="{965C88DE-00D5-4EB0-8FD7-20D94E595223}" type="slidenum">
              <a:rPr lang="zh-TW" altLang="en-US"/>
              <a:pPr>
                <a:defRPr/>
              </a:pPr>
              <a:t>‹#›</a:t>
            </a:fld>
            <a:endParaRPr lang="en-US" altLang="zh-TW"/>
          </a:p>
        </p:txBody>
      </p:sp>
    </p:spTree>
    <p:extLst>
      <p:ext uri="{BB962C8B-B14F-4D97-AF65-F5344CB8AC3E}">
        <p14:creationId xmlns:p14="http://schemas.microsoft.com/office/powerpoint/2010/main" val="799824387"/>
      </p:ext>
    </p:extLst>
  </p:cSld>
  <p:clrMap bg1="dk2" tx1="lt1" bg2="dk1" tx2="lt2" accent1="accent1" accent2="accent2" accent3="accent3" accent4="accent4" accent5="accent5" accent6="accent6" hlink="hlink" folHlink="folHlink"/>
  <p:sldLayoutIdLst>
    <p:sldLayoutId id="2147500648" r:id="rId1"/>
    <p:sldLayoutId id="2147500649" r:id="rId2"/>
    <p:sldLayoutId id="2147500650" r:id="rId3"/>
    <p:sldLayoutId id="2147500651" r:id="rId4"/>
    <p:sldLayoutId id="2147500652" r:id="rId5"/>
    <p:sldLayoutId id="2147500653" r:id="rId6"/>
    <p:sldLayoutId id="2147500654" r:id="rId7"/>
    <p:sldLayoutId id="2147500655" r:id="rId8"/>
    <p:sldLayoutId id="2147500656" r:id="rId9"/>
    <p:sldLayoutId id="2147500657" r:id="rId10"/>
    <p:sldLayoutId id="2147500658" r:id="rId11"/>
    <p:sldLayoutId id="2147500659" r:id="rId12"/>
    <p:sldLayoutId id="2147500660" r:id="rId13"/>
  </p:sldLayoutIdLst>
  <p:transition spd="slow">
    <p:randomBar dir="vert"/>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Black" pitchFamily="34" charset="0"/>
          <a:ea typeface="新細明體" charset="-120"/>
        </a:defRPr>
      </a:lvl2pPr>
      <a:lvl3pPr algn="l" rtl="0" eaLnBrk="0" fontAlgn="base" hangingPunct="0">
        <a:spcBef>
          <a:spcPct val="0"/>
        </a:spcBef>
        <a:spcAft>
          <a:spcPct val="0"/>
        </a:spcAft>
        <a:defRPr kumimoji="1" sz="4400">
          <a:solidFill>
            <a:schemeClr val="tx2"/>
          </a:solidFill>
          <a:latin typeface="Arial Black" pitchFamily="34" charset="0"/>
          <a:ea typeface="新細明體" charset="-120"/>
        </a:defRPr>
      </a:lvl3pPr>
      <a:lvl4pPr algn="l" rtl="0" eaLnBrk="0" fontAlgn="base" hangingPunct="0">
        <a:spcBef>
          <a:spcPct val="0"/>
        </a:spcBef>
        <a:spcAft>
          <a:spcPct val="0"/>
        </a:spcAft>
        <a:defRPr kumimoji="1" sz="4400">
          <a:solidFill>
            <a:schemeClr val="tx2"/>
          </a:solidFill>
          <a:latin typeface="Arial Black" pitchFamily="34" charset="0"/>
          <a:ea typeface="新細明體" charset="-120"/>
        </a:defRPr>
      </a:lvl4pPr>
      <a:lvl5pPr algn="l" rtl="0" eaLnBrk="0" fontAlgn="base" hangingPunct="0">
        <a:spcBef>
          <a:spcPct val="0"/>
        </a:spcBef>
        <a:spcAft>
          <a:spcPct val="0"/>
        </a:spcAft>
        <a:defRPr kumimoji="1" sz="4400">
          <a:solidFill>
            <a:schemeClr val="tx2"/>
          </a:solidFill>
          <a:latin typeface="Arial Black" pitchFamily="34" charset="0"/>
          <a:ea typeface="新細明體" charset="-120"/>
        </a:defRPr>
      </a:lvl5pPr>
      <a:lvl6pPr marL="457200" algn="l" rtl="0" fontAlgn="base">
        <a:spcBef>
          <a:spcPct val="0"/>
        </a:spcBef>
        <a:spcAft>
          <a:spcPct val="0"/>
        </a:spcAft>
        <a:defRPr kumimoji="1" sz="4400">
          <a:solidFill>
            <a:schemeClr val="tx2"/>
          </a:solidFill>
          <a:latin typeface="Arial Black" pitchFamily="34" charset="0"/>
          <a:ea typeface="新細明體" charset="-120"/>
        </a:defRPr>
      </a:lvl6pPr>
      <a:lvl7pPr marL="914400" algn="l" rtl="0" fontAlgn="base">
        <a:spcBef>
          <a:spcPct val="0"/>
        </a:spcBef>
        <a:spcAft>
          <a:spcPct val="0"/>
        </a:spcAft>
        <a:defRPr kumimoji="1" sz="4400">
          <a:solidFill>
            <a:schemeClr val="tx2"/>
          </a:solidFill>
          <a:latin typeface="Arial Black" pitchFamily="34" charset="0"/>
          <a:ea typeface="新細明體" charset="-120"/>
        </a:defRPr>
      </a:lvl7pPr>
      <a:lvl8pPr marL="1371600" algn="l" rtl="0" fontAlgn="base">
        <a:spcBef>
          <a:spcPct val="0"/>
        </a:spcBef>
        <a:spcAft>
          <a:spcPct val="0"/>
        </a:spcAft>
        <a:defRPr kumimoji="1" sz="4400">
          <a:solidFill>
            <a:schemeClr val="tx2"/>
          </a:solidFill>
          <a:latin typeface="Arial Black" pitchFamily="34" charset="0"/>
          <a:ea typeface="新細明體" charset="-120"/>
        </a:defRPr>
      </a:lvl8pPr>
      <a:lvl9pPr marL="1828800" algn="l" rtl="0" fontAlgn="base">
        <a:spcBef>
          <a:spcPct val="0"/>
        </a:spcBef>
        <a:spcAft>
          <a:spcPct val="0"/>
        </a:spcAft>
        <a:defRPr kumimoji="1" sz="4400">
          <a:solidFill>
            <a:schemeClr val="tx2"/>
          </a:solidFill>
          <a:latin typeface="Arial Black" pitchFamily="34" charset="0"/>
          <a:ea typeface="新細明體" charset="-12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5pPr>
      <a:lvl6pPr marL="25146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6pPr>
      <a:lvl7pPr marL="29718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7pPr>
      <a:lvl8pPr marL="34290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8pPr>
      <a:lvl9pPr marL="38862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66"/>
            <a:ext cx="9144000" cy="563231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6000" b="0" i="0" u="none" strike="noStrike" kern="1200" cap="none" spc="0" normalizeH="0" baseline="0" noProof="0" dirty="0">
              <a:ln>
                <a:noFill/>
              </a:ln>
              <a:solidFill>
                <a:srgbClr val="FFFF00"/>
              </a:solidFill>
              <a:effectLst/>
              <a:uLnTx/>
              <a:uFillTx/>
              <a:latin typeface="Arial" charset="0"/>
              <a:ea typeface="華康正顏楷體W5"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HK" altLang="zh-TW" sz="6000" b="0" i="0" u="none" strike="noStrike" kern="1200" cap="none" spc="0" normalizeH="0" baseline="0" noProof="0" dirty="0">
                <a:ln>
                  <a:noFill/>
                </a:ln>
                <a:solidFill>
                  <a:srgbClr val="FFFF00"/>
                </a:solidFill>
                <a:effectLst/>
                <a:uLnTx/>
                <a:uFillTx/>
                <a:latin typeface="DFPYanKaiW5-B5" panose="03000500000000000000" pitchFamily="66" charset="-120"/>
                <a:ea typeface="DFPYanKaiW5-B5" panose="03000500000000000000" pitchFamily="66" charset="-120"/>
              </a:rPr>
              <a:t>十四年的恩典歲月</a:t>
            </a:r>
            <a:endParaRPr kumimoji="1" lang="zh-TW" altLang="zh-TW" sz="6000" b="0" i="0" u="none" strike="noStrike" kern="1200" cap="none" spc="0" normalizeH="0" baseline="0" noProof="0" dirty="0">
              <a:ln>
                <a:noFill/>
              </a:ln>
              <a:solidFill>
                <a:srgbClr val="FFFF00"/>
              </a:solidFill>
              <a:effectLst/>
              <a:uLnTx/>
              <a:uFillTx/>
              <a:latin typeface="DFPYanKaiW5-B5" panose="03000500000000000000" pitchFamily="66" charset="-120"/>
              <a:ea typeface="DFPYanKaiW5-B5" panose="03000500000000000000" pitchFamily="66"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4000" b="0" i="0" u="none" strike="noStrike" kern="1200" cap="none" spc="0" normalizeH="0" baseline="0" noProof="0" dirty="0">
              <a:ln>
                <a:noFill/>
              </a:ln>
              <a:solidFill>
                <a:srgbClr val="FFFF00"/>
              </a:solidFill>
              <a:effectLst>
                <a:outerShdw blurRad="38100" dist="38100" dir="2700000" algn="tl">
                  <a:srgbClr val="FFFFFF"/>
                </a:outerShdw>
              </a:effectLst>
              <a:uLnTx/>
              <a:uFillTx/>
              <a:latin typeface="Times New Roman" pitchFamily="18" charset="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rPr>
              <a:t>加拉太書</a:t>
            </a:r>
            <a:r>
              <a:rPr kumimoji="0" lang="en-US" altLang="zh-TW"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rPr>
              <a:t>2.1-14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4000" b="0" i="0" u="none" strike="noStrike" kern="1200" cap="none" spc="0" normalizeH="0" baseline="0" noProof="0" dirty="0">
              <a:ln>
                <a:noFill/>
              </a:ln>
              <a:solidFill>
                <a:srgbClr val="FFFF00"/>
              </a:solidFill>
              <a:effectLst/>
              <a:uLnTx/>
              <a:uFillTx/>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0" i="0" u="none" strike="noStrike" kern="1200" cap="none" spc="0" normalizeH="0" baseline="0" noProof="0" dirty="0">
                <a:ln>
                  <a:noFill/>
                </a:ln>
                <a:solidFill>
                  <a:srgbClr val="FFFF00"/>
                </a:solidFill>
                <a:effectLst/>
                <a:uLnTx/>
                <a:uFillTx/>
                <a:latin typeface="Times New Roman" pitchFamily="18" charset="0"/>
              </a:rPr>
              <a:t>2020/3/1. ACCCN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4000" b="0" i="0" u="none" strike="noStrike" kern="1200" cap="none" spc="0" normalizeH="0" baseline="0" noProof="0" dirty="0">
              <a:ln>
                <a:noFill/>
              </a:ln>
              <a:solidFill>
                <a:srgbClr val="FFFF00"/>
              </a:solidFill>
              <a:effectLst/>
              <a:uLnTx/>
              <a:uFillTx/>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rPr>
              <a:t>張麟至牧師</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440120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徒七章</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猶太人歷史是背約史﹐不遵守摩西律法﹐心靈未受割禮</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「那一個先知不是你們祖宗逼迫呢﹖</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也把預先傳說那義者要來的人殺了﹔如今你們又把那義者賣了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﹑殺了。」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7.52)</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123" name="Picture 3" descr="C:\Users\Paul Chang\Pictures\Acts\Stephen\St. Stephen the Protomarty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9866"/>
            <a:ext cx="6372200" cy="424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0813"/>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4499992" cy="6494085"/>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屬天境界吸引</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猶太教</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完全不容基督那義者的宗教</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這不是宗教問題﹐乃是道德問題。掃羅是講解律法的拉比﹐但司提反的講道</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刺痛其</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良心</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司提反的「面貌好像天使的面貌。」</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731"/>
            <a:ext cx="4572001" cy="6847269"/>
          </a:xfrm>
          <a:prstGeom prst="rect">
            <a:avLst/>
          </a:prstGeom>
        </p:spPr>
      </p:pic>
    </p:spTree>
    <p:extLst>
      <p:ext uri="{BB962C8B-B14F-4D97-AF65-F5344CB8AC3E}">
        <p14:creationId xmlns:p14="http://schemas.microsoft.com/office/powerpoint/2010/main" val="123358080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保羅的心靈尚未受過真正屬靈的割禮﹐所以他看不見司提反所見的境界﹐他只能聽</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其</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見證﹕</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「我看見天開了﹐人子站</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在神的右邊。」</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他是</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反映</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屬天境界的人﹐是像耶穌</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充滿赦免之愛的人。司提</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反殉道的那一天﹐是聖靈</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巔覆原先牢不可破</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之猶太教的開始。</a:t>
            </a:r>
            <a:endParaRPr kumimoji="1" lang="zh-TW" altLang="zh-TW"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endParaRPr>
          </a:p>
        </p:txBody>
      </p:sp>
      <p:pic>
        <p:nvPicPr>
          <p:cNvPr id="6146" name="Picture 2" descr="C:\Users\Paul Chang\Pictures\The Stoning of St Stephen By Jacopo &amp; Domenico Tintoretto. altarpiece of San Giorgio Maggiore, Ven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228" y="1556792"/>
            <a:ext cx="3285771" cy="528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3220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10156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天路歷程開始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羅七章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7170" name="Picture 2" descr="C:\Users\Paul Chang\Pictures\Pauline\Nature of Good and Evil by Young Wolf. Romans 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045609"/>
            <a:ext cx="4496223" cy="581692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6475" y="1015663"/>
            <a:ext cx="4598475" cy="563231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羅</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7.7-13</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透露保羅得救前自傳</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動詞</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皆</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過去式﹐而</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7.14-25</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皆</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現在式</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此</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段</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記敘</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保羅歸正前內心的掙扎﹐</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而</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7.14-25</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為其後的靈慾之爭</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5.17-26)</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1087892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74030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律法引</a:t>
            </a:r>
            <a:r>
              <a:rPr kumimoji="1" lang="zh-TW" altLang="en-US"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向</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基督</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律法有三功能﹕</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使人知罪</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福音功能</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抑制罪惡</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社會功能</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倫理規範</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道德功能</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3.22, 24</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是福音功能﹕</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但聖經把眾人都圈在罪裡﹐使所應許的福因信耶穌基督﹐歸給那信的人。…這樣﹐</a:t>
            </a:r>
            <a:r>
              <a:rPr kumimoji="1" lang="zh-TW" altLang="zh-TW" sz="4000" b="0" i="0" u="sng"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律法</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是我們訓蒙的師傅﹐引我們到基督那裡﹐使我們因信稱義。</a:t>
            </a:r>
          </a:p>
        </p:txBody>
      </p:sp>
    </p:spTree>
    <p:extLst>
      <p:ext uri="{BB962C8B-B14F-4D97-AF65-F5344CB8AC3E}">
        <p14:creationId xmlns:p14="http://schemas.microsoft.com/office/powerpoint/2010/main" val="70717551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01675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我們或許以為保羅內心都沒有什麼掙扎﹐直到耶穌從高天在大馬士革城門外向他顯現﹐他就突然悔改了。</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是這樣的嗎﹖不是的。</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在他歸主前﹐神藉著</a:t>
            </a:r>
            <a:r>
              <a:rPr kumimoji="1" lang="zh-TW" altLang="zh-TW" sz="4000" b="0" i="0" u="sng"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律法</a:t>
            </a: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在他的良心先開始工作了﹐叫他知罪﹐就是叫他認識他的本相﹐不過是個罪人﹐沒有指望﹐需要救主將他從罪中拯救出來。</a:t>
            </a:r>
          </a:p>
        </p:txBody>
      </p:sp>
    </p:spTree>
    <p:extLst>
      <p:ext uri="{BB962C8B-B14F-4D97-AF65-F5344CB8AC3E}">
        <p14:creationId xmlns:p14="http://schemas.microsoft.com/office/powerpoint/2010/main" val="407722789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「律法本是叫人知罪的。」羅</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7.7-13</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是自傳式的﹐生動活潑﹐是</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天路歷程的開始。保羅問﹐「律法是罪嗎﹖」斷乎不是﹗「只是非因律法﹐我就不知何為罪。」那麼律法怎樣叫人知罪呢﹖「我以前沒有律法是活著的﹔但是誡命來到﹐罪又活了﹐我就死了」</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(9)</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﹐是什麼意思呢﹖難道拉比保羅沒有律法嗎﹖當然不是﹐他是律法師﹐太懂了﹐太熟了﹐怎麼說他從前是「沒有律法」呢﹖</a:t>
            </a:r>
          </a:p>
        </p:txBody>
      </p:sp>
    </p:spTree>
    <p:extLst>
      <p:ext uri="{BB962C8B-B14F-4D97-AF65-F5344CB8AC3E}">
        <p14:creationId xmlns:p14="http://schemas.microsoft.com/office/powerpoint/2010/main" val="357492680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「祂</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聖靈保惠師</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既來了﹐就要叫世人為罪…自己責備自己。」(約16.8) 當祂在人的良心內運行時﹐叫人明白律法﹐良心就會自責。就算從前熟悉律法﹐其實它沒有在我們心中發揮真正的功能﹐直到聖靈光照本相了﹐我們才算有律法了﹐可是其結局卻是「罪又活了</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罪趁著機會就藉著誡命引誘我﹐並且殺了我。」</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羅</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7.10-11)</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858046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49408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保羅因貪自責</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保羅舉自己</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為</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例。第十誡說﹐「不可起貪心。」但身為法利賽人拉比的他﹐從來不會以為他是貪心的人。可是在他的生活中他貪心嗎﹖貪。貪</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什麼﹖「貪戀別人的房</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妻子﹑僕婢﹑牛﹑</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驢﹐並</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一切所有</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618" y="4704531"/>
            <a:ext cx="3609007" cy="2165404"/>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054" y="2812285"/>
            <a:ext cx="3048000" cy="4057650"/>
          </a:xfrm>
          <a:prstGeom prst="rect">
            <a:avLst/>
          </a:prstGeom>
        </p:spPr>
      </p:pic>
    </p:spTree>
    <p:extLst>
      <p:ext uri="{BB962C8B-B14F-4D97-AF65-F5344CB8AC3E}">
        <p14:creationId xmlns:p14="http://schemas.microsoft.com/office/powerpoint/2010/main" val="256082347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什麼叫得救﹖相信耶穌愛你就夠了﹖不夠。羅</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7.13c</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有十分精彩的刻劃﹕</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sng"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罪</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藉著那良善的叫我死﹐就顯出真是罪﹐叫罪因著誡命更顯出是惡極了。」保羅在司提反的臉上看見</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耶穌的光﹐又在光中看見</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律法的真義﹐然後在律法</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的光照中看見自己罪惡的</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本相﹐他才會謙卑下來﹐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從深處向神求告。</a:t>
            </a:r>
          </a:p>
        </p:txBody>
      </p:sp>
      <p:pic>
        <p:nvPicPr>
          <p:cNvPr id="8194" name="Picture 2" descr="C:\Users\Paul Chang\Pictures\Acts\St. Paul-Conversion\Conversion of Saul by TBD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77902"/>
            <a:ext cx="2915816" cy="428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8833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570756"/>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橫剖屬靈年輪</a:t>
            </a:r>
          </a:p>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然後</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ἔπειτα</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1.18,</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a:t>
            </a: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延續話題﹕使徒職權及福音真理</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(5, 14)</a:t>
            </a: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保羅歸正後</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首</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次上</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聖城</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1.18</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(AD</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38)</a:t>
            </a: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第二次</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11.30 (AD 44)</a:t>
            </a: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第三次</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(AD 49)</a:t>
            </a:r>
          </a:p>
          <a:p>
            <a:pPr marL="0" marR="0" lvl="0" indent="0" algn="just" defTabSz="914400" rtl="0" eaLnBrk="1" fontAlgn="auto"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第一次海宣</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AD 46~48)</a:t>
            </a:r>
          </a:p>
        </p:txBody>
      </p:sp>
      <p:pic>
        <p:nvPicPr>
          <p:cNvPr id="1026" name="Picture 2" descr="C:\Users\Paul Chang\Pictures\Acts\St. Paul\Paul the Apostle attributed to Lucas van Leyden 16th Cent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538237"/>
            <a:ext cx="3059833" cy="431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466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3995936" cy="563231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從司提反殉道的那一刻起﹐保羅變為一個矛盾的人。一面逼迫基督徒﹐卻另一面漸漸認識自己是個罪人﹐心中自責﹐知道他自己需要救恩。</a:t>
            </a:r>
          </a:p>
        </p:txBody>
      </p:sp>
      <p:pic>
        <p:nvPicPr>
          <p:cNvPr id="9219" name="Picture 3" descr="C:\Users\Paul Chang\Pictures\Acts\Stephen\The Stoning of Stephen by Juan de Juanes c. 1562 at Museo del Prado, Madrid. Acts 7.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073"/>
            <a:ext cx="5148064" cy="686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1947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87853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暗室之后經歷</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讀過暗室之后蔡蘇娟的見證嗎﹖她在基督教女中讀書﹐老師講人有罪﹐需要救恩﹐她聽</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了反感﹐</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心裏自己</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覺得她是</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好人﹐不</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需救恩。</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446" y="2132856"/>
            <a:ext cx="3541251" cy="4703508"/>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25" y="2204865"/>
            <a:ext cx="3160121" cy="4631500"/>
          </a:xfrm>
          <a:prstGeom prst="rect">
            <a:avLst/>
          </a:prstGeom>
        </p:spPr>
      </p:pic>
    </p:spTree>
    <p:extLst>
      <p:ext uri="{BB962C8B-B14F-4D97-AF65-F5344CB8AC3E}">
        <p14:creationId xmlns:p14="http://schemas.microsoft.com/office/powerpoint/2010/main" val="316885468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才聽完老師的講課﹐下課後﹐她到校園裏玩時﹐把一塊石頭翻過來。天啊﹐石頭下面許多小蟲到處亂竄奔逃﹐因為突然牠們被光照了。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就在那一刻﹐蔡想起方才老師講的話﹐人人都是罪人﹐心中有罪﹐她也立刻看到在她</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石頭翻開了﹐底下的驕傲﹑嫉妒﹑自卑﹑算計﹑怨恨等罪﹐都浮現上來。她得救了。「律法</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引我們到基督那裏。」</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3.24)</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9225902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49408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保羅一生掙扎</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祖師爺</a:t>
            </a:r>
            <a:r>
              <a:rPr kumimoji="1" lang="en-US" altLang="zh-TW" sz="4000" b="0" i="0" u="none" strike="noStrike" kern="1200" cap="none" spc="0" normalizeH="0" baseline="0" noProof="0" dirty="0" err="1">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Krister</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err="1">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Stendahl</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Apostle Paul and the Introspective Conscience of the West.”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(1961) </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他是教會界的弗洛伊德﹐告訴西方基督徒﹐你們都受了路德的蠱惑﹐天天省察良</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心</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成為罪疚深重之</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人。路德又是中了奧</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古斯丁的毒﹐天天懺</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悔﹐活得神經兮兮</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242" name="Picture 2" descr="C:\Users\Paul Chang\Pictures\CH-Reformation\ML as a Mo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94" y="3501007"/>
            <a:ext cx="4157126" cy="334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511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哈佛大學讀了</a:t>
            </a:r>
            <a:r>
              <a:rPr kumimoji="1" lang="en-US" altLang="zh-TW" sz="4000" b="0" i="0" u="none" strike="noStrike" kern="1200" cap="none" spc="0" normalizeH="0" baseline="0" noProof="0" dirty="0" err="1">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Standahl</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的文章﹐於</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1963</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年轉載於</a:t>
            </a:r>
            <a:r>
              <a:rPr kumimoji="1" lang="en-US" altLang="zh-TW" sz="4000" b="0" i="1" u="none" strike="noStrike" kern="1200" cap="none" spc="0" normalizeH="0" baseline="0" noProof="0" dirty="0" err="1">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Hardvard</a:t>
            </a:r>
            <a:r>
              <a:rPr kumimoji="1" lang="en-US" altLang="zh-TW" sz="4000" b="0" i="1"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Theological Review</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﹐並禮聘為其神學院的院長。</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的學者於是一棒接一棒跑他們</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的神學改革大業﹐第</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一要務就是要呈現</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「保羅新觀」﹐使徒</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是快樂之人﹐絕非像</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改教家們所呈現的﹐</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為一心靈掙扎之人。</a:t>
            </a:r>
          </a:p>
        </p:txBody>
      </p:sp>
      <p:pic>
        <p:nvPicPr>
          <p:cNvPr id="3" name="Picture 18" descr="Krister Stendahl"/>
          <p:cNvPicPr>
            <a:picLocks noChangeAspect="1" noChangeArrowheads="1"/>
          </p:cNvPicPr>
          <p:nvPr/>
        </p:nvPicPr>
        <p:blipFill>
          <a:blip r:embed="rId2"/>
          <a:srcRect/>
          <a:stretch>
            <a:fillRect/>
          </a:stretch>
        </p:blipFill>
        <p:spPr>
          <a:xfrm>
            <a:off x="4938190" y="1988840"/>
            <a:ext cx="4205810" cy="4869160"/>
          </a:xfrm>
          <a:prstGeom prst="rect">
            <a:avLst/>
          </a:prstGeom>
        </p:spPr>
      </p:pic>
    </p:spTree>
    <p:extLst>
      <p:ext uri="{BB962C8B-B14F-4D97-AF65-F5344CB8AC3E}">
        <p14:creationId xmlns:p14="http://schemas.microsoft.com/office/powerpoint/2010/main" val="422667572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歸主後一生喜樂的保羅﹐也是一生靈裏掙扎追求更深聖潔之人。基督徒的一生就是這樣的水火同源﹐直到進入榮耀。若碰見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思想的基督徒﹐</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就問</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他的聖經</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可有</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羅馬書第七章。</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「竭力追求」聖潔的</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腓</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3.12)</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﹐也同時是喜樂滿懷的</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人</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腓</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2.17-18)</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是「保羅真觀」。</a:t>
            </a:r>
          </a:p>
        </p:txBody>
      </p:sp>
      <p:pic>
        <p:nvPicPr>
          <p:cNvPr id="11266" name="Picture 2" descr="C:\Users\Paul Chang\Pictures\Lit &amp; History-General\Fragmented-Identities in Post-Moder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3831230"/>
            <a:ext cx="4843620" cy="302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3183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10156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惟靠恩典稱義</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13.16-49)</a:t>
            </a:r>
            <a:endParaRPr kumimoji="1" lang="zh-TW" altLang="zh-TW"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cs typeface="Times New Roman" panose="02020603050405020304" pitchFamily="18" charset="0"/>
            </a:endParaRPr>
          </a:p>
        </p:txBody>
      </p:sp>
      <p:sp>
        <p:nvSpPr>
          <p:cNvPr id="2" name="矩形 1"/>
          <p:cNvSpPr/>
          <p:nvPr/>
        </p:nvSpPr>
        <p:spPr>
          <a:xfrm>
            <a:off x="854" y="908720"/>
            <a:ext cx="9143145" cy="563231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大會記述</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未用</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「稱義」一詞﹐但它是保羅表達唯獨恩典的神學詞彙。從大馬士革遇見主起﹐恩上加恩年年「</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主</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以恩典為年歲的冠冕」。十四年來恩典的沉澱﹐都表達在</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本</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書</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卷了。保羅在</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彼西底的安提阿</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所講</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了什麼呢</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13.16-41)</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2290" name="Picture 2" descr="C:\Users\Paul Chang\Pictures\Acts\St. Paul\St. Paul's Preaching\St. Paul Preaches at Pisidian Anti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438261"/>
            <a:ext cx="4976624" cy="34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3402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這篇記錄長達</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26</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節﹐由救恩史講到耶穌就是那位「救主」彌賽亞</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(23)</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﹐接著講祂的微行﹑受死﹑復活。結論他用「因信稱義」來表達﹕</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1" i="0" u="none" strike="noStrike" kern="1200" cap="none" spc="0" normalizeH="0" baseline="3000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13.38</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所以﹐弟兄們﹐你們當曉得﹕赦罪的道是由這人傳給你們的。</a:t>
            </a:r>
            <a:r>
              <a:rPr kumimoji="1" lang="zh-TW" altLang="zh-TW" sz="4000" b="1" i="0" u="none" strike="noStrike" kern="1200" cap="none" spc="0" normalizeH="0" baseline="3000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13.39</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你們靠摩西的律法﹐在一切不得稱義的事上信靠這人﹐就都得稱義了。</a:t>
            </a:r>
          </a:p>
        </p:txBody>
      </p:sp>
    </p:spTree>
    <p:extLst>
      <p:ext uri="{BB962C8B-B14F-4D97-AF65-F5344CB8AC3E}">
        <p14:creationId xmlns:p14="http://schemas.microsoft.com/office/powerpoint/2010/main" val="283669164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24786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「信」和受格的「耶穌基督」</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字</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串﹐留給</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空間</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稱義是由於基督的信心</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「稱義」</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也</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成了政治神學的詞彙。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13.38-39:</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「信靠」是動詞。誰信靠呢﹖信靠誰呢？「稱義」上</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文</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講「赦罪」﹐是屬靈的﹐</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非</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族群和諧。</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加拉太書及羅馬書詳盡地闡述。</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核心是「唯獨恩典」﹐對於保羅來說﹐它不只是教義﹐也是他天天樂在其中的救贖恩典。</a:t>
            </a:r>
          </a:p>
        </p:txBody>
      </p:sp>
    </p:spTree>
    <p:extLst>
      <p:ext uri="{BB962C8B-B14F-4D97-AF65-F5344CB8AC3E}">
        <p14:creationId xmlns:p14="http://schemas.microsoft.com/office/powerpoint/2010/main" val="2772931589"/>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43396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堅守福音真理</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2.1-10)</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現在真的進入加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2.1-10</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。大會辯論過程﹐徒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章有記述。保羅在此強調的﹐就是「因信稱義」的福音真理。福音傳到外邦﹐這是神的新的偉大工作</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參徒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13.47-48)</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18749343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01675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2.1-10</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最可能</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第三次</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保羅與教會三柱石行</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右手相交之禮﹐就在</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制定「救恩唯獨是因</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為主的恩典」</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之教義的場合﹐肯定了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外邦人無需行割禮與守</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律法。</a:t>
            </a:r>
            <a:endParaRPr kumimoji="1" lang="zh-TW" altLang="zh-TW" sz="4000" b="0" i="0" u="none" strike="noStrike" kern="1200" cap="none" spc="0" normalizeH="0" baseline="0" noProof="0" dirty="0">
              <a:ln>
                <a:noFill/>
              </a:ln>
              <a:solidFill>
                <a:srgbClr val="FFFF00"/>
              </a:solidFill>
              <a:effectLst/>
              <a:uLnTx/>
              <a:uFillTx/>
              <a:latin typeface="Times New Roman" pitchFamily="18" charset="0"/>
              <a:ea typeface="標楷體" pitchFamily="65" charset="-120"/>
            </a:endParaRPr>
          </a:p>
        </p:txBody>
      </p:sp>
      <p:pic>
        <p:nvPicPr>
          <p:cNvPr id="2050" name="Picture 2" descr="C:\Users\Paul Chang\Pictures\Pauline--Galatians\Right hand of fellowship. Paul and apost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674" y="764704"/>
            <a:ext cx="3401553"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02557"/>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真理寸土不讓</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大會攻防在外邦人信主了﹐要</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否</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受割禮</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猶太化。保羅堅決反對﹐他批判「謹守日子﹑月份﹑節期﹑年份」都屬「懦弱無用的小學」﹐人</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成</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奴僕。</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使徒對付猶太主義者﹐「一刻的工夫也沒有容讓順服他們﹐為要叫福音的真理仍存在你們中間。」</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9263567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猶太人信主</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者</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可能維持新</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舊</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信仰的雙軌制。司提反為</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何</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殉道了﹖因他堅持唯獨基督﹐使他的對敵感受到﹐新舊不可能同時並存。</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太陽出來了﹐還需要點蠟燭嗎﹖</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吹熄了吧。</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這正是保羅帶給大會的信息﹕外邦人信主了﹐無需猶太化﹔而舊約影兒都要過去﹐實體基督來臨了﹐起來擁抱祂吧。</a:t>
            </a:r>
          </a:p>
        </p:txBody>
      </p:sp>
    </p:spTree>
    <p:extLst>
      <p:ext uri="{BB962C8B-B14F-4D97-AF65-F5344CB8AC3E}">
        <p14:creationId xmlns:p14="http://schemas.microsoft.com/office/powerpoint/2010/main" val="1617514881"/>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The-Five-Solas 2"/>
          <p:cNvPicPr>
            <a:picLocks noChangeAspect="1" noChangeArrowheads="1"/>
          </p:cNvPicPr>
          <p:nvPr/>
        </p:nvPicPr>
        <p:blipFill>
          <a:blip r:embed="rId2"/>
          <a:srcRect/>
          <a:stretch>
            <a:fillRect/>
          </a:stretch>
        </p:blipFill>
        <p:spPr bwMode="auto">
          <a:xfrm>
            <a:off x="28084" y="2868521"/>
            <a:ext cx="5799123" cy="3969782"/>
          </a:xfrm>
          <a:prstGeom prst="rect">
            <a:avLst/>
          </a:prstGeom>
          <a:noFill/>
          <a:ln w="9525">
            <a:noFill/>
            <a:miter lim="800000"/>
            <a:headEnd/>
            <a:tailEnd/>
          </a:ln>
        </p:spPr>
      </p:pic>
      <p:pic>
        <p:nvPicPr>
          <p:cNvPr id="4" name="Picture 3" descr="Luther's rose"/>
          <p:cNvPicPr>
            <a:picLocks noChangeAspect="1" noChangeArrowheads="1"/>
          </p:cNvPicPr>
          <p:nvPr/>
        </p:nvPicPr>
        <p:blipFill>
          <a:blip r:embed="rId3"/>
          <a:srcRect/>
          <a:stretch>
            <a:fillRect/>
          </a:stretch>
        </p:blipFill>
        <p:spPr bwMode="auto">
          <a:xfrm>
            <a:off x="5780592" y="0"/>
            <a:ext cx="3337294" cy="3337295"/>
          </a:xfrm>
          <a:prstGeom prst="rect">
            <a:avLst/>
          </a:prstGeom>
          <a:noFill/>
          <a:ln w="9525">
            <a:noFill/>
            <a:miter lim="800000"/>
            <a:headEnd/>
            <a:tailEnd/>
          </a:ln>
        </p:spPr>
      </p:pic>
      <p:sp>
        <p:nvSpPr>
          <p:cNvPr id="2" name="矩形 1"/>
          <p:cNvSpPr/>
          <p:nvPr/>
        </p:nvSpPr>
        <p:spPr>
          <a:xfrm>
            <a:off x="0" y="0"/>
            <a:ext cx="5652120" cy="707886"/>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五瓣路德玫瑰</a:t>
            </a:r>
          </a:p>
        </p:txBody>
      </p:sp>
      <p:sp>
        <p:nvSpPr>
          <p:cNvPr id="3" name="矩形 2"/>
          <p:cNvSpPr/>
          <p:nvPr/>
        </p:nvSpPr>
        <p:spPr>
          <a:xfrm>
            <a:off x="3894" y="836712"/>
            <a:ext cx="5432202" cy="193899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選侯要人設計路德玫瑰﹐以表達宗改的核心精神。</a:t>
            </a:r>
            <a:endParaRPr kumimoji="1" lang="zh-TW" altLang="en-US" sz="4000" b="0" i="0" u="none" strike="noStrike" kern="1200" cap="none" spc="0" normalizeH="0" baseline="0" noProof="0" dirty="0">
              <a:ln>
                <a:noFill/>
              </a:ln>
              <a:solidFill>
                <a:srgbClr val="FFCC00"/>
              </a:solidFill>
              <a:effectLst/>
              <a:uLnTx/>
              <a:uFillTx/>
              <a:latin typeface="Arial" charset="0"/>
            </a:endParaRPr>
          </a:p>
        </p:txBody>
      </p:sp>
    </p:spTree>
    <p:extLst>
      <p:ext uri="{BB962C8B-B14F-4D97-AF65-F5344CB8AC3E}">
        <p14:creationId xmlns:p14="http://schemas.microsoft.com/office/powerpoint/2010/main" val="266161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323850" y="301625"/>
            <a:ext cx="8134350" cy="1462088"/>
          </a:xfrm>
        </p:spPr>
        <p:txBody>
          <a:bodyPr/>
          <a:lstStyle/>
          <a:p>
            <a:r>
              <a:rPr lang="zh-TW" altLang="en-US" sz="6000">
                <a:solidFill>
                  <a:srgbClr val="FFFF00"/>
                </a:solidFill>
                <a:ea typeface="華康隸書體W5" pitchFamily="65" charset="-120"/>
              </a:rPr>
              <a:t>路德五個唯獨的經歷</a:t>
            </a:r>
          </a:p>
        </p:txBody>
      </p:sp>
      <p:sp>
        <p:nvSpPr>
          <p:cNvPr id="82946" name="Rectangle 3"/>
          <p:cNvSpPr>
            <a:spLocks noGrp="1" noChangeArrowheads="1"/>
          </p:cNvSpPr>
          <p:nvPr>
            <p:ph type="body" idx="1"/>
          </p:nvPr>
        </p:nvSpPr>
        <p:spPr>
          <a:xfrm>
            <a:off x="9489" y="1628800"/>
            <a:ext cx="9134511" cy="4616450"/>
          </a:xfrm>
        </p:spPr>
        <p:txBody>
          <a:bodyPr/>
          <a:lstStyle/>
          <a:p>
            <a:r>
              <a:rPr lang="zh-TW" altLang="en-US" sz="3600" dirty="0">
                <a:solidFill>
                  <a:srgbClr val="FFFF00"/>
                </a:solidFill>
                <a:latin typeface="Times New Roman" pitchFamily="18" charset="0"/>
                <a:ea typeface="標楷體" pitchFamily="65" charset="-120"/>
              </a:rPr>
              <a:t>唯獨恩典</a:t>
            </a:r>
            <a:r>
              <a:rPr lang="en-US" altLang="zh-TW" sz="3600" dirty="0">
                <a:solidFill>
                  <a:srgbClr val="FFFF00"/>
                </a:solidFill>
                <a:latin typeface="Times New Roman" pitchFamily="18" charset="0"/>
                <a:ea typeface="標楷體" pitchFamily="65" charset="-120"/>
              </a:rPr>
              <a:t>﹕</a:t>
            </a:r>
            <a:r>
              <a:rPr lang="zh-TW" altLang="en-US" sz="3600" dirty="0">
                <a:solidFill>
                  <a:srgbClr val="FFFF00"/>
                </a:solidFill>
                <a:latin typeface="Times New Roman" pitchFamily="18" charset="0"/>
                <a:ea typeface="標楷體" pitchFamily="65" charset="-120"/>
              </a:rPr>
              <a:t>九十五條 </a:t>
            </a:r>
            <a:r>
              <a:rPr lang="en-US" altLang="zh-TW" sz="3600" dirty="0">
                <a:solidFill>
                  <a:srgbClr val="FFFF00"/>
                </a:solidFill>
                <a:latin typeface="Times New Roman" pitchFamily="18" charset="0"/>
                <a:ea typeface="標楷體" pitchFamily="65" charset="-120"/>
              </a:rPr>
              <a:t>1517/10/31</a:t>
            </a:r>
          </a:p>
          <a:p>
            <a:r>
              <a:rPr lang="zh-TW" altLang="en-US" sz="3600" dirty="0">
                <a:solidFill>
                  <a:srgbClr val="FFFF00"/>
                </a:solidFill>
                <a:latin typeface="Times New Roman" pitchFamily="18" charset="0"/>
                <a:ea typeface="標楷體" pitchFamily="65" charset="-120"/>
              </a:rPr>
              <a:t>唯獨基督</a:t>
            </a:r>
            <a:r>
              <a:rPr lang="en-US" altLang="zh-TW" sz="3600" dirty="0">
                <a:solidFill>
                  <a:srgbClr val="FFFF00"/>
                </a:solidFill>
                <a:latin typeface="Times New Roman" pitchFamily="18" charset="0"/>
                <a:ea typeface="標楷體" pitchFamily="65" charset="-120"/>
              </a:rPr>
              <a:t>﹕</a:t>
            </a:r>
            <a:r>
              <a:rPr lang="zh-TW" altLang="en-US" sz="3600" dirty="0">
                <a:solidFill>
                  <a:srgbClr val="FFFF00"/>
                </a:solidFill>
                <a:latin typeface="Times New Roman" pitchFamily="18" charset="0"/>
                <a:ea typeface="標楷體" pitchFamily="65" charset="-120"/>
              </a:rPr>
              <a:t>海德堡辯論 </a:t>
            </a:r>
            <a:r>
              <a:rPr lang="en-US" altLang="zh-TW" sz="3600" dirty="0">
                <a:solidFill>
                  <a:srgbClr val="FFFF00"/>
                </a:solidFill>
                <a:latin typeface="Times New Roman" pitchFamily="18" charset="0"/>
                <a:ea typeface="標楷體" pitchFamily="65" charset="-120"/>
              </a:rPr>
              <a:t>1518/4/26</a:t>
            </a:r>
          </a:p>
          <a:p>
            <a:r>
              <a:rPr lang="zh-TW" altLang="en-US" sz="3600" dirty="0">
                <a:solidFill>
                  <a:srgbClr val="FFFF00"/>
                </a:solidFill>
                <a:latin typeface="Times New Roman" pitchFamily="18" charset="0"/>
                <a:ea typeface="標楷體" pitchFamily="65" charset="-120"/>
              </a:rPr>
              <a:t>唯獨信心</a:t>
            </a:r>
            <a:r>
              <a:rPr lang="en-US" altLang="zh-TW" sz="3600" dirty="0">
                <a:solidFill>
                  <a:srgbClr val="FFFF00"/>
                </a:solidFill>
                <a:latin typeface="Times New Roman" pitchFamily="18" charset="0"/>
                <a:ea typeface="標楷體" pitchFamily="65" charset="-120"/>
              </a:rPr>
              <a:t>﹕</a:t>
            </a:r>
            <a:r>
              <a:rPr lang="zh-TW" altLang="en-US" sz="3600" dirty="0">
                <a:solidFill>
                  <a:srgbClr val="FFFF00"/>
                </a:solidFill>
                <a:latin typeface="Times New Roman" pitchFamily="18" charset="0"/>
                <a:ea typeface="標楷體" pitchFamily="65" charset="-120"/>
              </a:rPr>
              <a:t>寺塔經歷 </a:t>
            </a:r>
            <a:r>
              <a:rPr lang="en-US" altLang="zh-TW" sz="3600" dirty="0">
                <a:solidFill>
                  <a:srgbClr val="FFFF00"/>
                </a:solidFill>
                <a:latin typeface="Times New Roman" pitchFamily="18" charset="0"/>
                <a:ea typeface="標楷體" pitchFamily="65" charset="-120"/>
              </a:rPr>
              <a:t>1519/</a:t>
            </a:r>
            <a:r>
              <a:rPr lang="zh-TW" altLang="en-US" sz="3600" dirty="0">
                <a:solidFill>
                  <a:srgbClr val="FFFF00"/>
                </a:solidFill>
                <a:latin typeface="Times New Roman" pitchFamily="18" charset="0"/>
                <a:ea typeface="標楷體" pitchFamily="65" charset="-120"/>
              </a:rPr>
              <a:t>一月</a:t>
            </a:r>
          </a:p>
          <a:p>
            <a:r>
              <a:rPr lang="zh-TW" altLang="en-US" sz="3600" dirty="0">
                <a:solidFill>
                  <a:srgbClr val="FFFF00"/>
                </a:solidFill>
                <a:latin typeface="Times New Roman" pitchFamily="18" charset="0"/>
                <a:ea typeface="標楷體" pitchFamily="65" charset="-120"/>
              </a:rPr>
              <a:t>唯獨聖經</a:t>
            </a:r>
            <a:r>
              <a:rPr lang="en-US" altLang="zh-TW" sz="3600" dirty="0">
                <a:solidFill>
                  <a:srgbClr val="FFFF00"/>
                </a:solidFill>
                <a:latin typeface="Times New Roman" pitchFamily="18" charset="0"/>
                <a:ea typeface="標楷體" pitchFamily="65" charset="-120"/>
              </a:rPr>
              <a:t>﹕</a:t>
            </a:r>
            <a:r>
              <a:rPr lang="zh-TW" altLang="en-US" sz="3600" dirty="0">
                <a:solidFill>
                  <a:srgbClr val="FFFF00"/>
                </a:solidFill>
                <a:latin typeface="Times New Roman" pitchFamily="18" charset="0"/>
                <a:ea typeface="標楷體" pitchFamily="65" charset="-120"/>
              </a:rPr>
              <a:t>沃木斯審判 </a:t>
            </a:r>
            <a:r>
              <a:rPr lang="en-US" altLang="zh-TW" sz="3600" dirty="0">
                <a:solidFill>
                  <a:srgbClr val="FFFF00"/>
                </a:solidFill>
                <a:latin typeface="Times New Roman" pitchFamily="18" charset="0"/>
                <a:ea typeface="標楷體" pitchFamily="65" charset="-120"/>
              </a:rPr>
              <a:t>1521/4/18</a:t>
            </a:r>
          </a:p>
          <a:p>
            <a:r>
              <a:rPr lang="zh-TW" altLang="en-US" sz="3600" dirty="0">
                <a:solidFill>
                  <a:srgbClr val="FFFF00"/>
                </a:solidFill>
                <a:latin typeface="Times New Roman" pitchFamily="18" charset="0"/>
                <a:ea typeface="標楷體" pitchFamily="65" charset="-120"/>
              </a:rPr>
              <a:t>唯獨神榮</a:t>
            </a:r>
            <a:r>
              <a:rPr lang="en-US" altLang="zh-TW" sz="3600" dirty="0">
                <a:solidFill>
                  <a:srgbClr val="FFFF00"/>
                </a:solidFill>
                <a:latin typeface="Times New Roman" pitchFamily="18" charset="0"/>
                <a:ea typeface="標楷體" pitchFamily="65" charset="-120"/>
              </a:rPr>
              <a:t>﹕</a:t>
            </a:r>
            <a:r>
              <a:rPr lang="zh-TW" altLang="en-US" sz="3600" dirty="0">
                <a:solidFill>
                  <a:srgbClr val="FFFF00"/>
                </a:solidFill>
                <a:latin typeface="Times New Roman" pitchFamily="18" charset="0"/>
                <a:ea typeface="標楷體" pitchFamily="65" charset="-120"/>
              </a:rPr>
              <a:t>論意志的捆綁 </a:t>
            </a:r>
            <a:r>
              <a:rPr lang="en-US" altLang="zh-TW" sz="3600" dirty="0">
                <a:solidFill>
                  <a:srgbClr val="FFFF00"/>
                </a:solidFill>
                <a:latin typeface="Times New Roman" pitchFamily="18" charset="0"/>
                <a:ea typeface="標楷體" pitchFamily="65" charset="-120"/>
              </a:rPr>
              <a:t>1525/</a:t>
            </a:r>
            <a:r>
              <a:rPr lang="zh-TW" altLang="en-US" sz="3600" dirty="0">
                <a:solidFill>
                  <a:srgbClr val="FFFF00"/>
                </a:solidFill>
                <a:latin typeface="Times New Roman" pitchFamily="18" charset="0"/>
                <a:ea typeface="標楷體" pitchFamily="65" charset="-120"/>
              </a:rPr>
              <a:t>十二月</a:t>
            </a:r>
          </a:p>
          <a:p>
            <a:pPr algn="just">
              <a:buFontTx/>
              <a:buNone/>
            </a:pPr>
            <a:r>
              <a:rPr lang="en-US" altLang="zh-TW" sz="3600" dirty="0">
                <a:solidFill>
                  <a:srgbClr val="FFFF00"/>
                </a:solidFill>
                <a:latin typeface="Times New Roman" pitchFamily="18" charset="0"/>
                <a:ea typeface="標楷體" pitchFamily="65" charset="-120"/>
                <a:sym typeface="Wingdings" pitchFamily="2" charset="2"/>
              </a:rPr>
              <a:t></a:t>
            </a:r>
            <a:r>
              <a:rPr lang="zh-TW"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五個唯獨是宗改發現的救恩真理之歷程。光發現還不夠﹐還要堅守住</a:t>
            </a:r>
            <a:r>
              <a:rPr lang="en-US" altLang="zh-TW"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4000"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76405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86341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1530</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年奧斯堡國會的對峙</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路德</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方</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堅守稱義唯獨是憑信心的﹐一點沒有功德或行為參與的空間。</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查理五世</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下</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哀的美頓</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書</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了﹐準備要</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動</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武</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了</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。大限之日</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1531/4/15</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終於到</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了﹐抗議宗</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堅守</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奧斯堡信條。</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皇</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帝</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動手了嗎﹖</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1532</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年春土耳其</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人又入侵了</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Picture 14" descr="augsburg confessio"/>
          <p:cNvPicPr>
            <a:picLocks noChangeAspect="1" noChangeArrowheads="1"/>
          </p:cNvPicPr>
          <p:nvPr/>
        </p:nvPicPr>
        <p:blipFill>
          <a:blip r:embed="rId2"/>
          <a:srcRect/>
          <a:stretch>
            <a:fillRect/>
          </a:stretch>
        </p:blipFill>
        <p:spPr bwMode="auto">
          <a:xfrm>
            <a:off x="4283968" y="2620814"/>
            <a:ext cx="4860032" cy="4237186"/>
          </a:xfrm>
          <a:prstGeom prst="rect">
            <a:avLst/>
          </a:prstGeom>
          <a:noFill/>
          <a:ln w="9525">
            <a:noFill/>
            <a:miter lim="800000"/>
            <a:headEnd/>
            <a:tailEnd/>
          </a:ln>
        </p:spPr>
      </p:pic>
    </p:spTree>
    <p:extLst>
      <p:ext uri="{BB962C8B-B14F-4D97-AF65-F5344CB8AC3E}">
        <p14:creationId xmlns:p14="http://schemas.microsoft.com/office/powerpoint/2010/main" val="1182637563"/>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5796136" cy="6494085"/>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獲得柱石肯定</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2.9-10</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美</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麗</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畫面﹐教會三柱石肯定保羅的使徒職權﹐贊同「因信稱義」的福音真理﹐</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並</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肯定向外邦人傳福音之偉大行動。</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它</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超越了文化</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民族</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語言</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政治</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性別等藩籬﹐「惟有基督是包括一切﹐又住在各人之內。」</a:t>
            </a:r>
          </a:p>
        </p:txBody>
      </p:sp>
      <p:pic>
        <p:nvPicPr>
          <p:cNvPr id="13314" name="Picture 2" descr="C:\Users\Paul Chang\Pictures\Pauline--Galatians\Right hand of fellowship. Paul and apost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60877"/>
            <a:ext cx="3347864" cy="59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6646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186309"/>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恩典有破有立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2.11-14)</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2.11-14</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的事件是在大會之後</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2.12</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一開頭有「因為」</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γάρ</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2.12-14</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是用來解釋第</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節的。</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的話十分重。保羅為</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何</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當眾「抵擋」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ἀντέστην</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彼得﹖譯為</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反對</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更好。</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彼得「有可責之處」</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κατεγνωσμένος</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動詞分詞﹐被動的﹐完成式</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應譯為「定罪」</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申</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25.1)</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52161329"/>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01675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完成式</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彼得是落在定罪的光景下﹗</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被動式</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主詞是</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誰</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主要罪名是「行的不正﹐與福音的真理不合。」</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(2.14a)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「隨外邦人行事」</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ἐθνικῶς...ζῇς</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﹐意即「活得像個外邦人」</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主詞應當是神。保羅替神說話﹐指出彼得被神定罪了。</a:t>
            </a:r>
          </a:p>
        </p:txBody>
      </p:sp>
    </p:spTree>
    <p:extLst>
      <p:ext uri="{BB962C8B-B14F-4D97-AF65-F5344CB8AC3E}">
        <p14:creationId xmlns:p14="http://schemas.microsoft.com/office/powerpoint/2010/main" val="1778895787"/>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當猶太主義者來到以後﹐彼得走樣了。從外邦人的圈子退出﹐「裝假」﹐回到「活得像猶太人」(</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Ἰουδαϊκῶς ζῇς</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)的模式﹐免得那幫人回去控訴他。</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Wingdings" panose="05000000000000000000" pitchFamily="2" charset="2"/>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彼得妥協了﹐他用裝假的行為﹐在割禮派人士的面前﹐默認外邦人歸主後﹐要「猶太化」</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ἰουδαΐζειν)</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﹐才算得救。這不是唯獨恩典的福音﹐這是靠行律法稱義的錯謬﹗靠自己的功德</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(merit)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582161718"/>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74030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最近新冠病毒肆虐﹐其速度之快﹐侵襲之廣﹐危害之深﹐叫人難以想像。</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猶太主義就像病毒﹐入侵了南加拉太地區的教會﹐而教會中有些人已經偏離正道﹐去跟從「別的福音」﹐其實不是福音﹐乃是異端。</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4644008" cy="2624874"/>
          </a:xfrm>
          <a:prstGeom prst="rect">
            <a:avLst/>
          </a:prstGeom>
        </p:spPr>
      </p:pic>
    </p:spTree>
    <p:extLst>
      <p:ext uri="{BB962C8B-B14F-4D97-AF65-F5344CB8AC3E}">
        <p14:creationId xmlns:p14="http://schemas.microsoft.com/office/powerpoint/2010/main" val="273925590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632311"/>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保羅心裏沉澱</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著</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14</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年來</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厚恩</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這次大公會議和安提阿教會息息相關</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Douglas Moo</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評論得很中肯﹕</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安提阿教會是探討猶太人和外邦人在初代教會之關係的</a:t>
            </a:r>
            <a:r>
              <a:rPr kumimoji="1" lang="zh-TW" altLang="zh-TW" sz="4000" b="0" i="0" u="none" strike="noStrike" kern="1200" cap="none" spc="0" normalizeH="0" baseline="0" noProof="0" dirty="0">
                <a:ln>
                  <a:noFill/>
                </a:ln>
                <a:solidFill>
                  <a:srgbClr val="FF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實驗室</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。在這裏﹐一種「新的人類」誕生了﹐他們不是猶太人﹑也非外邦人﹐需要為他們創造一個新名來稱呼他們﹕基督徒</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11.19-26)</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535440600"/>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01675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大會開過了﹐爭執的教義講明白了﹐但這並非說爭戰已經過去了﹐不﹐它才開始﹗保羅不久以後將再度去訪問這些教會，在去之前，他將福音的恩典性再度闡釋清楚﹐有</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破有立。</a:t>
            </a:r>
            <a:r>
              <a:rPr kumimoji="1" lang="zh-TW" altLang="en-US"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即</a:t>
            </a: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我</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們今日讀到的</a:t>
            </a:r>
            <a:endParaRPr kumimoji="1" lang="en-US"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DFKai-SB" panose="03000509000000000000" pitchFamily="65" charset="-120"/>
                <a:ea typeface="DFKai-SB" panose="03000509000000000000" pitchFamily="65" charset="-120"/>
              </a:rPr>
              <a:t>加拉太書。</a:t>
            </a:r>
          </a:p>
        </p:txBody>
      </p:sp>
      <p:pic>
        <p:nvPicPr>
          <p:cNvPr id="14338" name="Picture 2" descr="C:\Users\Paul Chang\Pictures\Acts\St. Paul\Saint Paul Writing His Epistles by Valentin de Boulogne 16th cent at Blaffer Foundation Collection, Houston, Texas. (Lightfoot noteson 6.11 that the apostle takes the pen from his amanuensis and concludes 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656" y="2636912"/>
            <a:ext cx="5665563" cy="420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317599"/>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49408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最後我們來看彼得多謙卑。晚年時寫信給小亞細亞</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包括加拉太</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眾</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教會說﹕</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zh-TW"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1" i="0" u="none" strike="noStrike" kern="1200" cap="none" spc="0" normalizeH="0" baseline="3000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3.15b</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我們所親愛的兄弟保羅﹐照著所賜給他的智慧寫了信給你們。</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1" i="0" u="none" strike="noStrike" kern="1200" cap="none" spc="0" normalizeH="0" baseline="3000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3.16</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他一切的信上也都是</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講論這些事。信中有些</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難明白的﹐那無學問﹑不堅固的人強解﹐如強解別的經書一</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樣﹐就自取沉淪。</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彼後</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3.15b-16)</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5362" name="Picture 2" descr="C:\Users\Paul Chang\Pictures\Acts\St. Peter\Domine quo vadis by Annibale Carracci 1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226353"/>
            <a:ext cx="3347864" cy="463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57249"/>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3851920" cy="6863417"/>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這時約是</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65~68</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年﹐距保羅寫加拉太書的</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49</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年﹐快二十年了。彼得在眾教會中力挺二十年前嚴厲指</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責</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他的保羅</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一件美事。他們都是深愛福音真理的神的僕人﹗願榮耀歸給神。</a:t>
            </a:r>
          </a:p>
        </p:txBody>
      </p:sp>
      <p:pic>
        <p:nvPicPr>
          <p:cNvPr id="16386" name="Picture 2" descr="C:\Users\Paul Chang\Pictures\Acts\St. Peter\Crucifixion of St Peter by Caravaggio c. 1601. 2 Peter 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155"/>
            <a:ext cx="5262518" cy="680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6368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01675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加拉太書是第一封保羅書信</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前十四年有些什麼突破﹐使他</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在</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l-GR"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2.1-14</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勇敢地維護「福音的真理」呢﹖</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加拉太書</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長了十四年的生命樹</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由</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橫剖面看屬靈的</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年輪﹐就更容易明</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白這「福音的真理」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是怎樣成長的。</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666969"/>
            <a:ext cx="4191031" cy="4191031"/>
          </a:xfrm>
          <a:prstGeom prst="rect">
            <a:avLst/>
          </a:prstGeom>
        </p:spPr>
      </p:pic>
    </p:spTree>
    <p:extLst>
      <p:ext uri="{BB962C8B-B14F-4D97-AF65-F5344CB8AC3E}">
        <p14:creationId xmlns:p14="http://schemas.microsoft.com/office/powerpoint/2010/main" val="255872392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5570756"/>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zh-TW" sz="6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天使面貌見證</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徒七章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加</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1.11-17</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曾審察「大馬士革經歷」</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其實在</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其</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前﹐曾有過</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屬靈</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震撼﹐這是他</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首</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次與耶穌</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遭遇﹐雖然</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那時他還抗</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拒祂﹐並逼</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迫教會。</a:t>
            </a:r>
          </a:p>
        </p:txBody>
      </p:sp>
      <p:pic>
        <p:nvPicPr>
          <p:cNvPr id="3074" name="Picture 2" descr="C:\Users\Paul Chang\Pictures\Acts\Stephen\Martyrdom of Step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564904"/>
            <a:ext cx="5724126" cy="42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1898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49408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司提反的重擊</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首</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次出現在舞台上時﹐司提反殉道的見證重擊他的內心。</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司提反</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講完</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長篇</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(7.1-53)</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就殉道了。</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保羅在場﹐聽到了觸怒</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猶太主義者</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的信息</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﹐他</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們「極其惱怒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咬牙切</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齒</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大聲喊叫﹑摀著耳</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朵」﹐將他打死。</a:t>
            </a:r>
          </a:p>
        </p:txBody>
      </p:sp>
      <p:pic>
        <p:nvPicPr>
          <p:cNvPr id="4098" name="Picture 2" descr="C:\Users\Paul Chang\Pictures\Acts\Stephen\Stephen Accuses the High Council by Juan de Juanes c. 1562 at  Museo del Prado, Madrid. Acts 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941" y="2132856"/>
            <a:ext cx="3577680" cy="472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4391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0" y="0"/>
            <a:ext cx="9144000" cy="649408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DFLiShuW5-B5" panose="03000509000000000000" pitchFamily="65" charset="-120"/>
                <a:ea typeface="DFLiShuW5-B5" panose="03000509000000000000" pitchFamily="65" charset="-120"/>
                <a:cs typeface="Times New Roman" panose="02020603050405020304" pitchFamily="18" charset="0"/>
              </a:rPr>
              <a:t>保羅新觀誤區</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zh-TW" sz="16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宗改的詮釋是誤導人的。他們認為猶太人</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未</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靠行律法稱義﹐</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惟</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強調律法和儀禮是聖約</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選</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民的</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標</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記﹔聖約是獨佔的﹐外邦人沒份。</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「你們與彌賽亞無關﹐在以</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色列國民以外﹐在所應許的</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諸約上是局外人﹐並且活在</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世上沒有指望﹐沒有神」</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弗</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2.12)</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正合其</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意。</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875783"/>
            <a:ext cx="2627784" cy="3941676"/>
          </a:xfrm>
          <a:prstGeom prst="rect">
            <a:avLst/>
          </a:prstGeom>
        </p:spPr>
      </p:pic>
    </p:spTree>
    <p:extLst>
      <p:ext uri="{BB962C8B-B14F-4D97-AF65-F5344CB8AC3E}">
        <p14:creationId xmlns:p14="http://schemas.microsoft.com/office/powerpoint/2010/main" val="172975004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29348" y="404664"/>
            <a:ext cx="4499992" cy="4401205"/>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NPP</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拉比主義講愛的﹐跟耶穌和保羅沒有不同</a:t>
            </a:r>
            <a:r>
              <a:rPr kumimoji="1" lang="zh-TW" altLang="en-US"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其衝突惟在於後者從事宗教革命﹐要撤去猶太人</a:t>
            </a:r>
            <a:r>
              <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1" lang="zh-TW"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外邦人的隔離。</a:t>
            </a:r>
            <a:endParaRPr kumimoji="1" lang="en-US" altLang="zh-TW" sz="4000" b="0"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544"/>
            <a:ext cx="4567376" cy="6863543"/>
          </a:xfrm>
          <a:prstGeom prst="rect">
            <a:avLst/>
          </a:prstGeom>
        </p:spPr>
      </p:pic>
    </p:spTree>
    <p:extLst>
      <p:ext uri="{BB962C8B-B14F-4D97-AF65-F5344CB8AC3E}">
        <p14:creationId xmlns:p14="http://schemas.microsoft.com/office/powerpoint/2010/main" val="1681127988"/>
      </p:ext>
    </p:extLst>
  </p:cSld>
  <p:clrMapOvr>
    <a:masterClrMapping/>
  </p:clrMapOvr>
  <p:transition spd="slow">
    <p:randomBar dir="vert"/>
  </p:transition>
</p:sld>
</file>

<file path=ppt/theme/theme1.xml><?xml version="1.0" encoding="utf-8"?>
<a:theme xmlns:a="http://schemas.openxmlformats.org/drawingml/2006/main" name="7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SC UKai M TT"/>
        <a:ea typeface=""/>
        <a:cs typeface="Arial"/>
      </a:majorFont>
      <a:minorFont>
        <a:latin typeface="TSC UKai M T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475008</TotalTime>
  <Words>3158</Words>
  <Application>Microsoft Macintosh PowerPoint</Application>
  <PresentationFormat>On-screen Show (4:3)</PresentationFormat>
  <Paragraphs>224</Paragraphs>
  <Slides>42</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42</vt:i4>
      </vt:variant>
    </vt:vector>
  </HeadingPairs>
  <TitlesOfParts>
    <vt:vector size="59" baseType="lpstr">
      <vt:lpstr>DFKai-SB</vt:lpstr>
      <vt:lpstr>DFKai-SB</vt:lpstr>
      <vt:lpstr>DFLiShuW5-B5</vt:lpstr>
      <vt:lpstr>DFPYanKaiW5-B5</vt:lpstr>
      <vt:lpstr>新細明體</vt:lpstr>
      <vt:lpstr>TSC UKai M TT</vt:lpstr>
      <vt:lpstr>華康正顏楷體W5</vt:lpstr>
      <vt:lpstr>華康隸書體W5</vt:lpstr>
      <vt:lpstr>Arial</vt:lpstr>
      <vt:lpstr>Arial Black</vt:lpstr>
      <vt:lpstr>Tahoma</vt:lpstr>
      <vt:lpstr>Times New Roman</vt:lpstr>
      <vt:lpstr>Wingdings</vt:lpstr>
      <vt:lpstr>7_Shimmer</vt:lpstr>
      <vt:lpstr>9_Shimmer</vt:lpstr>
      <vt:lpstr>13_Shimmer</vt:lpstr>
      <vt:lpstr>Fireworks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路德五個唯獨的經歷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Atlanta Chinese Christian Church North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Microsoft Office User</cp:lastModifiedBy>
  <cp:revision>9765</cp:revision>
  <dcterms:created xsi:type="dcterms:W3CDTF">2008-05-30T20:07:37Z</dcterms:created>
  <dcterms:modified xsi:type="dcterms:W3CDTF">2020-03-01T20:18:54Z</dcterms:modified>
</cp:coreProperties>
</file>