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91257" r:id="rId1"/>
    <p:sldMasterId id="2147491269" r:id="rId2"/>
    <p:sldMasterId id="2147491293" r:id="rId3"/>
    <p:sldMasterId id="2147500623" r:id="rId4"/>
  </p:sldMasterIdLst>
  <p:notesMasterIdLst>
    <p:notesMasterId r:id="rId40"/>
  </p:notesMasterIdLst>
  <p:sldIdLst>
    <p:sldId id="18797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144B405-127E-47FB-8F6D-54D7E2C43351}">
          <p14:sldIdLst>
            <p14:sldId id="18797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CCN Office" initials="AO" lastIdx="159" clrIdx="0"/>
  <p:cmAuthor id="1" name="Richard Matthews" initials="RM" lastIdx="1" clrIdx="1">
    <p:extLst>
      <p:ext uri="{19B8F6BF-5375-455C-9EA6-DF929625EA0E}">
        <p15:presenceInfo xmlns:p15="http://schemas.microsoft.com/office/powerpoint/2012/main" userId="da1d223d9eaba89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1301"/>
    <a:srgbClr val="FFFF00"/>
    <a:srgbClr val="9751CB"/>
    <a:srgbClr val="C198E0"/>
    <a:srgbClr val="0000FF"/>
    <a:srgbClr val="DAD4D7"/>
    <a:srgbClr val="DAC2EC"/>
    <a:srgbClr val="6A310A"/>
    <a:srgbClr val="220272"/>
    <a:srgbClr val="648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1224" autoAdjust="0"/>
  </p:normalViewPr>
  <p:slideViewPr>
    <p:cSldViewPr>
      <p:cViewPr varScale="1">
        <p:scale>
          <a:sx n="127" d="100"/>
          <a:sy n="127" d="100"/>
        </p:scale>
        <p:origin x="11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38"/>
    </p:cViewPr>
  </p:outlineViewPr>
  <p:notesTextViewPr>
    <p:cViewPr>
      <p:scale>
        <a:sx n="88" d="100"/>
        <a:sy n="88" d="100"/>
      </p:scale>
      <p:origin x="0" y="0"/>
    </p:cViewPr>
  </p:notesTextViewPr>
  <p:sorterViewPr>
    <p:cViewPr varScale="1">
      <p:scale>
        <a:sx n="1" d="1"/>
        <a:sy n="1" d="1"/>
      </p:scale>
      <p:origin x="0" y="-15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4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38CC25D-5EC3-4666-9C28-B7F08743451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9698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8C20-9584-440E-B9AD-D752FCF90F1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FEB08-7C56-48EE-A3FE-3021B08E6D5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27B6E5E6-C0AC-4389-B78F-7DEDC6E9B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263960AC-5E65-46C9-B305-DCD2B1C212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6C91567B-A1AF-44C9-9725-A60FB5337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517E9063-BB6B-45D8-9044-FA4061CBA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F42F57EA-EAB0-4FD2-B63A-9959931EC7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8E4CEA30-2B5B-4742-A25F-C438C2AA0B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66DE54AD-73CB-4ED1-8564-0D4E2DFFB7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9F986A3D-0001-4EB8-84AA-45396CF42D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5871D805-9F84-47B2-A098-A15093233B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BDA8C-C000-4CB4-A5C5-1BA966AFAEF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139B32F-DC29-4DF6-AE65-A0816FA30A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FEFB553-6A01-4305-8CB7-7F727703E8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71632B1-8A1E-4EA7-9E64-4C07FED0C9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FC4AECE-F35C-422F-B1B5-3297195617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BB3EBE1-DEAE-4CF3-A996-49A900A5EF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122F93E-9F58-4F95-A889-D9CFF04777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153828D-1A9A-47A5-8748-2BF1B6A4B3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3D34616-F40F-4F7F-B29A-B1A7E22A81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A5E2545-3B11-456D-8EF7-6D41908F08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1" y="3085765"/>
            <a:ext cx="8474199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1020431"/>
            <a:ext cx="8245162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2495446"/>
            <a:ext cx="8245160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2/9/20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730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19493-8E26-49DC-BEE8-BE7F2E3766E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2340864"/>
            <a:ext cx="8272211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2/9/20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5236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3" y="5141975"/>
            <a:ext cx="8468145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2393951"/>
            <a:ext cx="8272211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5" y="4541417"/>
            <a:ext cx="827221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2/9/20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750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5" y="2228004"/>
            <a:ext cx="3896075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2030" y="2228004"/>
            <a:ext cx="389607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5768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2250891"/>
            <a:ext cx="3896077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5" y="2926053"/>
            <a:ext cx="3896075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2029" y="2250893"/>
            <a:ext cx="3896078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2028" y="2926053"/>
            <a:ext cx="3896078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2/9/20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9366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729658"/>
            <a:ext cx="8272212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2/9/20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9619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2/9/20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2674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601201"/>
            <a:ext cx="2762042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93" y="933451"/>
            <a:ext cx="2273889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697" y="1179829"/>
            <a:ext cx="4988243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5893" y="2836654"/>
            <a:ext cx="2273889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04464" y="6456917"/>
            <a:ext cx="21335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2/9/20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894" y="6452591"/>
            <a:ext cx="518790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8725" y="6456917"/>
            <a:ext cx="789383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8661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4693389"/>
            <a:ext cx="827221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641351"/>
            <a:ext cx="8468144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4" y="5260127"/>
            <a:ext cx="8272213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6215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2/9/20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5790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043613" y="599725"/>
            <a:ext cx="2765487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53150" y="863600"/>
            <a:ext cx="234315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863600"/>
            <a:ext cx="5371219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334901" y="457200"/>
            <a:ext cx="277749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3181373" y="457200"/>
            <a:ext cx="277749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2/9/20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89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F4E96-3536-45F8-A670-97DBFD2222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04117-ACA4-4E75-A07B-536B9C92835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E902C-6CD4-41E4-8039-85BE080DEE9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23358-99AD-46D2-A29D-98403571446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44277-36CD-4A4A-93C7-AC9566C9F59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1210F-7ECC-4EA9-B5D6-03F74E3B1D6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58" name="Group 2"/>
          <p:cNvGrpSpPr>
            <a:grpSpLocks/>
          </p:cNvGrpSpPr>
          <p:nvPr/>
        </p:nvGrpSpPr>
        <p:grpSpPr bwMode="auto">
          <a:xfrm>
            <a:off x="22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4800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4800">
                <a:solidFill>
                  <a:srgbClr val="FFFFFF"/>
                </a:solidFill>
              </a:endParaRPr>
            </a:p>
          </p:txBody>
        </p:sp>
        <p:grpSp>
          <p:nvGrpSpPr>
            <p:cNvPr id="121866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1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2"/>
            <a:ext cx="7543800" cy="1431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fld id="{7FF5A351-6C0B-4D1C-A7D7-89ED864699F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429" r:id="rId1"/>
    <p:sldLayoutId id="2147491428" r:id="rId2"/>
    <p:sldLayoutId id="2147491427" r:id="rId3"/>
    <p:sldLayoutId id="2147491426" r:id="rId4"/>
    <p:sldLayoutId id="2147491425" r:id="rId5"/>
    <p:sldLayoutId id="2147491424" r:id="rId6"/>
    <p:sldLayoutId id="2147491423" r:id="rId7"/>
    <p:sldLayoutId id="2147491422" r:id="rId8"/>
    <p:sldLayoutId id="2147491421" r:id="rId9"/>
    <p:sldLayoutId id="2147491420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22" name="Group 2"/>
          <p:cNvGrpSpPr>
            <a:grpSpLocks/>
          </p:cNvGrpSpPr>
          <p:nvPr/>
        </p:nvGrpSpPr>
        <p:grpSpPr bwMode="auto">
          <a:xfrm>
            <a:off x="22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</a:endParaRPr>
            </a:p>
          </p:txBody>
        </p:sp>
        <p:grpSp>
          <p:nvGrpSpPr>
            <p:cNvPr id="133130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</p:grp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2"/>
            <a:ext cx="7543800" cy="1431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CE0D016C-6DD5-4D90-8554-56BFD1DE26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507" r:id="rId1"/>
    <p:sldLayoutId id="2147491508" r:id="rId2"/>
    <p:sldLayoutId id="2147491509" r:id="rId3"/>
    <p:sldLayoutId id="2147491510" r:id="rId4"/>
    <p:sldLayoutId id="2147491511" r:id="rId5"/>
    <p:sldLayoutId id="2147491512" r:id="rId6"/>
    <p:sldLayoutId id="2147491513" r:id="rId7"/>
    <p:sldLayoutId id="2147491514" r:id="rId8"/>
    <p:sldLayoutId id="2147491515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26" name="Group 2"/>
          <p:cNvGrpSpPr>
            <a:grpSpLocks/>
          </p:cNvGrpSpPr>
          <p:nvPr/>
        </p:nvGrpSpPr>
        <p:grpSpPr bwMode="auto">
          <a:xfrm>
            <a:off x="22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grpSp>
          <p:nvGrpSpPr>
            <p:cNvPr id="1546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2"/>
            <a:ext cx="7543800" cy="1431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69E64BD-06C7-463D-8245-4963B9C950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516" r:id="rId1"/>
    <p:sldLayoutId id="2147491517" r:id="rId2"/>
    <p:sldLayoutId id="2147491518" r:id="rId3"/>
    <p:sldLayoutId id="2147491519" r:id="rId4"/>
    <p:sldLayoutId id="2147491520" r:id="rId5"/>
    <p:sldLayoutId id="2147491521" r:id="rId6"/>
    <p:sldLayoutId id="2147491522" r:id="rId7"/>
    <p:sldLayoutId id="2147491523" r:id="rId8"/>
    <p:sldLayoutId id="2147491524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705124"/>
            <a:ext cx="8272212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2336003"/>
            <a:ext cx="8272212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4" y="6423915"/>
            <a:ext cx="2133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2/9/20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4" y="6423915"/>
            <a:ext cx="5187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5" y="6423915"/>
            <a:ext cx="789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4901" y="457200"/>
            <a:ext cx="277749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457200"/>
            <a:ext cx="277749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914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0624" r:id="rId1"/>
    <p:sldLayoutId id="2147500625" r:id="rId2"/>
    <p:sldLayoutId id="2147500626" r:id="rId3"/>
    <p:sldLayoutId id="2147500627" r:id="rId4"/>
    <p:sldLayoutId id="2147500628" r:id="rId5"/>
    <p:sldLayoutId id="2147500629" r:id="rId6"/>
    <p:sldLayoutId id="2147500630" r:id="rId7"/>
    <p:sldLayoutId id="2147500631" r:id="rId8"/>
    <p:sldLayoutId id="2147500632" r:id="rId9"/>
    <p:sldLayoutId id="2147500633" r:id="rId10"/>
    <p:sldLayoutId id="2147500634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3">
                <a:lumMod val="75000"/>
              </a:schemeClr>
            </a:gs>
            <a:gs pos="100000">
              <a:schemeClr val="accent2">
                <a:lumMod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484AC8-7E89-46A0-B758-70D7674C7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80" y="771787"/>
            <a:ext cx="4085439" cy="58135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A5384F-B089-428D-B74B-F540D7F8E0E3}"/>
              </a:ext>
            </a:extLst>
          </p:cNvPr>
          <p:cNvSpPr/>
          <p:nvPr/>
        </p:nvSpPr>
        <p:spPr>
          <a:xfrm>
            <a:off x="4391304" y="1364983"/>
            <a:ext cx="4454233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FPLiShuW5-B5" panose="03000500000000000000" pitchFamily="66" charset="-120"/>
                <a:ea typeface="DFPLiShuW5-B5" panose="03000500000000000000" pitchFamily="66" charset="-120"/>
                <a:cs typeface="+mn-cs"/>
              </a:rPr>
              <a:t>困苦憂傷時</a:t>
            </a:r>
            <a:endParaRPr kumimoji="0" lang="en-US" altLang="zh-TW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FPLiShuW5-B5" panose="03000500000000000000" pitchFamily="66" charset="-120"/>
              <a:ea typeface="DFPLiShuW5-B5" panose="03000500000000000000" pitchFamily="66" charset="-12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FPLiShuW5-B5" panose="03000500000000000000" pitchFamily="66" charset="-120"/>
                <a:ea typeface="DFPLiShuW5-B5" panose="03000500000000000000" pitchFamily="66" charset="-120"/>
                <a:cs typeface="+mn-cs"/>
              </a:rPr>
              <a:t>的禱告</a:t>
            </a:r>
            <a:endParaRPr kumimoji="0" lang="en-US" altLang="zh-TW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FPLiShuW5-B5" panose="03000500000000000000" pitchFamily="66" charset="-120"/>
              <a:ea typeface="DFPLiShuW5-B5" panose="03000500000000000000" pitchFamily="66" charset="-12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詩篇六十九篇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Subtitle 5">
            <a:extLst>
              <a:ext uri="{FF2B5EF4-FFF2-40B4-BE49-F238E27FC236}">
                <a16:creationId xmlns:a16="http://schemas.microsoft.com/office/drawing/2014/main" id="{85A5D533-FF4D-4C9E-88C1-108719C8D715}"/>
              </a:ext>
            </a:extLst>
          </p:cNvPr>
          <p:cNvSpPr txBox="1">
            <a:spLocks/>
          </p:cNvSpPr>
          <p:nvPr/>
        </p:nvSpPr>
        <p:spPr>
          <a:xfrm>
            <a:off x="4743626" y="5687461"/>
            <a:ext cx="3521279" cy="620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  <a:cs typeface="+mn-cs"/>
              </a:rPr>
              <a:t>齊一仁 牧師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900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3">
                <a:lumMod val="75000"/>
              </a:schemeClr>
            </a:gs>
            <a:gs pos="100000">
              <a:schemeClr val="accent2">
                <a:lumMod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BA53A-1FD4-4974-9962-3FB3CE1B003F}"/>
              </a:ext>
            </a:extLst>
          </p:cNvPr>
          <p:cNvSpPr txBox="1">
            <a:spLocks/>
          </p:cNvSpPr>
          <p:nvPr/>
        </p:nvSpPr>
        <p:spPr>
          <a:xfrm>
            <a:off x="1032933" y="831313"/>
            <a:ext cx="6654800" cy="1286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苦中愛主  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69:6-12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Light" panose="020F0302020204030204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1C935B8-E5D8-4A0E-B0DB-A780CBAC91AF}"/>
              </a:ext>
            </a:extLst>
          </p:cNvPr>
          <p:cNvSpPr txBox="1">
            <a:spLocks/>
          </p:cNvSpPr>
          <p:nvPr/>
        </p:nvSpPr>
        <p:spPr>
          <a:xfrm>
            <a:off x="628650" y="2260600"/>
            <a:ext cx="7886700" cy="368300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47B479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69: 6 </a:t>
            </a:r>
            <a:r>
              <a: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萬軍的主─耶和華啊，求你叫那等候你的，不要因我蒙羞！以色列的　神啊，求你叫那尋求你的，不要因我受辱。</a:t>
            </a: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7 </a:t>
            </a:r>
            <a:r>
              <a: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因我为你的缘故受了辱骂，满面羞愧。 </a:t>
            </a: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8 </a:t>
            </a:r>
            <a:r>
              <a: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我的弟兄看我为外路人，我的同胞看我为外邦人。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7B479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088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3">
                <a:lumMod val="75000"/>
              </a:schemeClr>
            </a:gs>
            <a:gs pos="100000">
              <a:schemeClr val="accent2">
                <a:lumMod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BA53A-1FD4-4974-9962-3FB3CE1B003F}"/>
              </a:ext>
            </a:extLst>
          </p:cNvPr>
          <p:cNvSpPr txBox="1">
            <a:spLocks/>
          </p:cNvSpPr>
          <p:nvPr/>
        </p:nvSpPr>
        <p:spPr>
          <a:xfrm>
            <a:off x="1032933" y="831313"/>
            <a:ext cx="6654800" cy="1286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苦中愛主  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69:6-12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Light" panose="020F0302020204030204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1C935B8-E5D8-4A0E-B0DB-A780CBAC91AF}"/>
              </a:ext>
            </a:extLst>
          </p:cNvPr>
          <p:cNvSpPr txBox="1">
            <a:spLocks/>
          </p:cNvSpPr>
          <p:nvPr/>
        </p:nvSpPr>
        <p:spPr>
          <a:xfrm>
            <a:off x="628650" y="2260600"/>
            <a:ext cx="7886700" cy="368300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47B479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9 </a:t>
            </a:r>
            <a:r>
              <a: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因我为你的殿心里焦急，如同火烧，并且辱骂你人的辱骂都落在我身上。 </a:t>
            </a: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10 </a:t>
            </a:r>
            <a:r>
              <a: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我哭泣，以禁食刻苦我心，这倒算为我的羞辱。 </a:t>
            </a: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11 </a:t>
            </a:r>
            <a:r>
              <a: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我拿麻布当衣裳，就成了他们的笑谈。 </a:t>
            </a: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12 </a:t>
            </a:r>
            <a:r>
              <a: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坐在城门口的谈论我，酒徒也以我为歌曲。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7B479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292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3">
                <a:lumMod val="75000"/>
              </a:schemeClr>
            </a:gs>
            <a:gs pos="100000">
              <a:schemeClr val="accent2">
                <a:lumMod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BA53A-1FD4-4974-9962-3FB3CE1B003F}"/>
              </a:ext>
            </a:extLst>
          </p:cNvPr>
          <p:cNvSpPr txBox="1">
            <a:spLocks/>
          </p:cNvSpPr>
          <p:nvPr/>
        </p:nvSpPr>
        <p:spPr>
          <a:xfrm>
            <a:off x="1032933" y="831313"/>
            <a:ext cx="6654800" cy="1286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苦中祈求 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69:13-18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Light" panose="020F0302020204030204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1C935B8-E5D8-4A0E-B0DB-A780CBAC91AF}"/>
              </a:ext>
            </a:extLst>
          </p:cNvPr>
          <p:cNvSpPr txBox="1">
            <a:spLocks/>
          </p:cNvSpPr>
          <p:nvPr/>
        </p:nvSpPr>
        <p:spPr>
          <a:xfrm>
            <a:off x="628650" y="1955799"/>
            <a:ext cx="7886700" cy="4436533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47B479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zh-CN" sz="1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13 </a:t>
            </a:r>
            <a:r>
              <a:rPr kumimoji="0" lang="zh-CN" altLang="en-US" sz="1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但我在悦纳的时候，向你耶和华祈祷。神啊，求你按你丰盛的慈爱，凭你拯救的诚实应允我。 </a:t>
            </a:r>
            <a:r>
              <a:rPr kumimoji="0" lang="en-US" altLang="zh-CN" sz="1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14 </a:t>
            </a:r>
            <a:r>
              <a:rPr kumimoji="0" lang="zh-CN" altLang="en-US" sz="1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求你搭救我出离淤泥，不叫我陷在其中；求你使我脱离那些恨我的人，使我出离深水。 </a:t>
            </a:r>
            <a:r>
              <a:rPr kumimoji="0" lang="en-US" altLang="zh-CN" sz="1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15 </a:t>
            </a:r>
            <a:r>
              <a:rPr kumimoji="0" lang="zh-CN" altLang="en-US" sz="1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求你不容大水漫过我，不容深渊吞灭我，不容坑坎在我以上合口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7B479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089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3">
                <a:lumMod val="75000"/>
              </a:schemeClr>
            </a:gs>
            <a:gs pos="100000">
              <a:schemeClr val="accent2">
                <a:lumMod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BA53A-1FD4-4974-9962-3FB3CE1B003F}"/>
              </a:ext>
            </a:extLst>
          </p:cNvPr>
          <p:cNvSpPr txBox="1">
            <a:spLocks/>
          </p:cNvSpPr>
          <p:nvPr/>
        </p:nvSpPr>
        <p:spPr>
          <a:xfrm>
            <a:off x="1032933" y="831313"/>
            <a:ext cx="6654800" cy="1286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苦中祈求 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69:13-18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Light" panose="020F0302020204030204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1C935B8-E5D8-4A0E-B0DB-A780CBAC91AF}"/>
              </a:ext>
            </a:extLst>
          </p:cNvPr>
          <p:cNvSpPr txBox="1">
            <a:spLocks/>
          </p:cNvSpPr>
          <p:nvPr/>
        </p:nvSpPr>
        <p:spPr>
          <a:xfrm>
            <a:off x="628650" y="1955799"/>
            <a:ext cx="7886700" cy="4436533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47B479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zh-CN" sz="1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13 </a:t>
            </a:r>
            <a:r>
              <a:rPr kumimoji="0" lang="zh-CN" altLang="en-US" sz="1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但我在悦纳的时候，向你耶和华祈祷。神啊，</a:t>
            </a:r>
            <a:r>
              <a:rPr kumimoji="0" lang="zh-CN" altLang="en-US" sz="1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求你</a:t>
            </a:r>
            <a:r>
              <a:rPr kumimoji="0" lang="zh-CN" altLang="en-US" sz="1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按你丰盛的慈爱，凭你拯救的诚实</a:t>
            </a:r>
            <a:r>
              <a:rPr kumimoji="0" lang="zh-CN" altLang="en-US" sz="1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应允我</a:t>
            </a:r>
            <a:r>
              <a:rPr kumimoji="0" lang="zh-CN" altLang="en-US" sz="1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。 </a:t>
            </a:r>
            <a:r>
              <a:rPr kumimoji="0" lang="en-US" altLang="zh-CN" sz="1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14</a:t>
            </a:r>
            <a:r>
              <a:rPr kumimoji="0" lang="en-US" altLang="zh-CN" sz="1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 </a:t>
            </a:r>
            <a:r>
              <a:rPr kumimoji="0" lang="zh-CN" altLang="en-US" sz="1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求你搭救我</a:t>
            </a:r>
            <a:r>
              <a:rPr kumimoji="0" lang="zh-CN" altLang="en-US" sz="1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出离淤泥，不叫我陷在其中；</a:t>
            </a:r>
            <a:r>
              <a:rPr kumimoji="0" lang="zh-CN" altLang="en-US" sz="1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求你使我脱离那些恨我的人</a:t>
            </a:r>
            <a:r>
              <a:rPr kumimoji="0" lang="zh-CN" altLang="en-US" sz="1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，使我出离深水。 </a:t>
            </a:r>
            <a:r>
              <a:rPr kumimoji="0" lang="en-US" altLang="zh-CN" sz="1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15 </a:t>
            </a:r>
            <a:r>
              <a:rPr kumimoji="0" lang="zh-CN" altLang="en-US" sz="1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求你不容大水漫过我</a:t>
            </a:r>
            <a:r>
              <a:rPr kumimoji="0" lang="zh-CN" altLang="en-US" sz="1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，不容深渊吞灭我，不容坑坎在我以上合口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7B479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333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3">
                <a:lumMod val="75000"/>
              </a:schemeClr>
            </a:gs>
            <a:gs pos="100000">
              <a:schemeClr val="accent2">
                <a:lumMod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BA53A-1FD4-4974-9962-3FB3CE1B003F}"/>
              </a:ext>
            </a:extLst>
          </p:cNvPr>
          <p:cNvSpPr txBox="1">
            <a:spLocks/>
          </p:cNvSpPr>
          <p:nvPr/>
        </p:nvSpPr>
        <p:spPr>
          <a:xfrm>
            <a:off x="1032933" y="831313"/>
            <a:ext cx="6654800" cy="1286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苦中祈求 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69:13-18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Light" panose="020F0302020204030204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1C935B8-E5D8-4A0E-B0DB-A780CBAC91AF}"/>
              </a:ext>
            </a:extLst>
          </p:cNvPr>
          <p:cNvSpPr txBox="1">
            <a:spLocks/>
          </p:cNvSpPr>
          <p:nvPr/>
        </p:nvSpPr>
        <p:spPr>
          <a:xfrm>
            <a:off x="628650" y="1955799"/>
            <a:ext cx="7886700" cy="4436533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47B479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zh-CN" sz="1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16 </a:t>
            </a:r>
            <a:r>
              <a:rPr kumimoji="0" lang="zh-CN" altLang="en-US" sz="1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耶和华啊，</a:t>
            </a:r>
            <a:r>
              <a:rPr kumimoji="0" lang="zh-CN" altLang="en-US" sz="1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求你应允我</a:t>
            </a:r>
            <a:r>
              <a:rPr kumimoji="0" lang="zh-CN" altLang="en-US" sz="1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，因为你的慈爱本为美好；</a:t>
            </a:r>
            <a:r>
              <a:rPr kumimoji="0" lang="zh-CN" altLang="en-US" sz="1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求你</a:t>
            </a:r>
            <a:r>
              <a:rPr kumimoji="0" lang="zh-CN" altLang="en-US" sz="1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按你丰盛的慈悲，回转</a:t>
            </a:r>
            <a:r>
              <a:rPr kumimoji="0" lang="zh-CN" altLang="en-US" sz="1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眷顾我</a:t>
            </a:r>
            <a:r>
              <a:rPr kumimoji="0" lang="zh-CN" altLang="en-US" sz="1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。</a:t>
            </a:r>
            <a:r>
              <a:rPr kumimoji="0" lang="zh-CN" altLang="en-US" sz="1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 </a:t>
            </a:r>
            <a:r>
              <a:rPr kumimoji="0" lang="en-US" altLang="zh-CN" sz="1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17 </a:t>
            </a:r>
            <a:r>
              <a:rPr kumimoji="0" lang="zh-CN" altLang="en-US" sz="1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不要掩面不顾你的仆人，我是在急难之中，</a:t>
            </a:r>
            <a:r>
              <a:rPr kumimoji="0" lang="zh-CN" altLang="en-US" sz="1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求你速速地应允我</a:t>
            </a:r>
            <a:r>
              <a:rPr kumimoji="0" lang="zh-CN" altLang="en-US" sz="1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！ </a:t>
            </a:r>
            <a:r>
              <a:rPr kumimoji="0" lang="en-US" altLang="zh-CN" sz="1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18 </a:t>
            </a:r>
            <a:r>
              <a:rPr kumimoji="0" lang="zh-CN" altLang="en-US" sz="1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求你亲近我，救赎我</a:t>
            </a:r>
            <a:r>
              <a:rPr kumimoji="0" lang="zh-CN" altLang="en-US" sz="1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，</a:t>
            </a:r>
            <a:r>
              <a:rPr kumimoji="0" lang="zh-CN" altLang="en-US" sz="1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求你</a:t>
            </a:r>
            <a:r>
              <a:rPr kumimoji="0" lang="zh-CN" altLang="en-US" sz="1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因我的仇敌</a:t>
            </a:r>
            <a:r>
              <a:rPr kumimoji="0" lang="zh-CN" altLang="en-US" sz="1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把我赎回</a:t>
            </a:r>
            <a:r>
              <a:rPr kumimoji="0" lang="zh-CN" altLang="en-US" sz="1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！</a:t>
            </a:r>
            <a:r>
              <a:rPr kumimoji="0" lang="zh-CN" altLang="en-US" sz="1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7B479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353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3">
                <a:lumMod val="75000"/>
              </a:schemeClr>
            </a:gs>
            <a:gs pos="100000">
              <a:schemeClr val="accent2">
                <a:lumMod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BA53A-1FD4-4974-9962-3FB3CE1B003F}"/>
              </a:ext>
            </a:extLst>
          </p:cNvPr>
          <p:cNvSpPr txBox="1">
            <a:spLocks/>
          </p:cNvSpPr>
          <p:nvPr/>
        </p:nvSpPr>
        <p:spPr>
          <a:xfrm>
            <a:off x="1032933" y="831313"/>
            <a:ext cx="6654800" cy="1286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苦中祈求 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69:13-18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Light" panose="020F0302020204030204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1C935B8-E5D8-4A0E-B0DB-A780CBAC91AF}"/>
              </a:ext>
            </a:extLst>
          </p:cNvPr>
          <p:cNvSpPr txBox="1">
            <a:spLocks/>
          </p:cNvSpPr>
          <p:nvPr/>
        </p:nvSpPr>
        <p:spPr>
          <a:xfrm>
            <a:off x="628650" y="1955799"/>
            <a:ext cx="7886700" cy="4436533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47B479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zh-CN" sz="1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13 </a:t>
            </a:r>
            <a:r>
              <a:rPr kumimoji="0" lang="zh-CN" altLang="en-US" sz="1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但我在悦纳的时候，向你耶和华祈祷。神啊，求你按你丰盛的慈爱，凭你拯救的诚实应允我。 </a:t>
            </a:r>
            <a:r>
              <a:rPr kumimoji="0" lang="en-US" altLang="zh-CN" sz="1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14 </a:t>
            </a:r>
            <a:r>
              <a:rPr kumimoji="0" lang="zh-CN" altLang="en-US" sz="1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求你搭救我出离淤泥，不叫我陷在其中；求你使我脱离那些恨我的人，使我出离深水。 </a:t>
            </a:r>
            <a:r>
              <a:rPr kumimoji="0" lang="en-US" altLang="zh-CN" sz="1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15 </a:t>
            </a:r>
            <a:r>
              <a:rPr kumimoji="0" lang="zh-CN" altLang="en-US" sz="1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求你</a:t>
            </a:r>
            <a:r>
              <a:rPr kumimoji="0" lang="zh-CN" altLang="en-US" sz="1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不容</a:t>
            </a:r>
            <a:r>
              <a:rPr kumimoji="0" lang="zh-CN" altLang="en-US" sz="1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大水漫过我，</a:t>
            </a:r>
            <a:r>
              <a:rPr kumimoji="0" lang="zh-CN" altLang="en-US" sz="1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不容</a:t>
            </a:r>
            <a:r>
              <a:rPr kumimoji="0" lang="zh-CN" altLang="en-US" sz="1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深渊吞灭我，</a:t>
            </a:r>
            <a:r>
              <a:rPr kumimoji="0" lang="zh-CN" altLang="en-US" sz="1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不容</a:t>
            </a:r>
            <a:r>
              <a:rPr kumimoji="0" lang="zh-CN" altLang="en-US" sz="1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坑坎在我以上合口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7B479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087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3">
                <a:lumMod val="75000"/>
              </a:schemeClr>
            </a:gs>
            <a:gs pos="100000">
              <a:schemeClr val="accent2">
                <a:lumMod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BA53A-1FD4-4974-9962-3FB3CE1B003F}"/>
              </a:ext>
            </a:extLst>
          </p:cNvPr>
          <p:cNvSpPr txBox="1">
            <a:spLocks/>
          </p:cNvSpPr>
          <p:nvPr/>
        </p:nvSpPr>
        <p:spPr>
          <a:xfrm>
            <a:off x="1032933" y="668866"/>
            <a:ext cx="6654800" cy="1286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苦路淒涼 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69:19-21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Light" panose="020F0302020204030204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1C935B8-E5D8-4A0E-B0DB-A780CBAC91AF}"/>
              </a:ext>
            </a:extLst>
          </p:cNvPr>
          <p:cNvSpPr txBox="1">
            <a:spLocks/>
          </p:cNvSpPr>
          <p:nvPr/>
        </p:nvSpPr>
        <p:spPr>
          <a:xfrm>
            <a:off x="628650" y="1955799"/>
            <a:ext cx="7886700" cy="4436533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47B479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zh-CN" sz="1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19 </a:t>
            </a:r>
            <a:r>
              <a:rPr kumimoji="0" lang="zh-CN" altLang="en-US" sz="1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你知道我受的辱骂、欺凌、羞辱，我的敌人都在你面前。 </a:t>
            </a:r>
            <a:r>
              <a:rPr kumimoji="0" lang="en-US" altLang="zh-CN" sz="1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20 </a:t>
            </a:r>
            <a:r>
              <a:rPr kumimoji="0" lang="zh-CN" altLang="en-US" sz="1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辱骂伤破了我的心，我又满了忧愁。我指望有人体恤，却没有一个；我指望有人安慰，却找不着一个。 </a:t>
            </a:r>
            <a:r>
              <a:rPr kumimoji="0" lang="en-US" altLang="zh-CN" sz="1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21 </a:t>
            </a:r>
            <a:r>
              <a:rPr kumimoji="0" lang="zh-CN" altLang="en-US" sz="1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他们拿苦胆给我当食物；我渴了，他们拿醋给我喝。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7B479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838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3">
                <a:lumMod val="75000"/>
              </a:schemeClr>
            </a:gs>
            <a:gs pos="100000">
              <a:schemeClr val="accent2">
                <a:lumMod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BA53A-1FD4-4974-9962-3FB3CE1B003F}"/>
              </a:ext>
            </a:extLst>
          </p:cNvPr>
          <p:cNvSpPr txBox="1">
            <a:spLocks/>
          </p:cNvSpPr>
          <p:nvPr/>
        </p:nvSpPr>
        <p:spPr>
          <a:xfrm>
            <a:off x="601133" y="668866"/>
            <a:ext cx="7670800" cy="195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新型冠狀肺炎第一個吹哨者──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34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歲的武漢眼科醫師李文亮，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12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月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30 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日，他是向世人發出疫情警告的第一人。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新細明體" panose="02020500000000000000" pitchFamily="18" charset="-120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9DA9C-52C1-4FAF-A9A1-95C28A31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467" y="2718457"/>
            <a:ext cx="6206266" cy="4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3">
                <a:lumMod val="75000"/>
              </a:schemeClr>
            </a:gs>
            <a:gs pos="100000">
              <a:schemeClr val="accent2">
                <a:lumMod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53E346-C63B-4D42-BDC6-C3EFC0458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677334"/>
            <a:ext cx="5410199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33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3">
                <a:lumMod val="75000"/>
              </a:schemeClr>
            </a:gs>
            <a:gs pos="100000">
              <a:schemeClr val="accent2">
                <a:lumMod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BA53A-1FD4-4974-9962-3FB3CE1B003F}"/>
              </a:ext>
            </a:extLst>
          </p:cNvPr>
          <p:cNvSpPr txBox="1">
            <a:spLocks/>
          </p:cNvSpPr>
          <p:nvPr/>
        </p:nvSpPr>
        <p:spPr>
          <a:xfrm>
            <a:off x="1032933" y="668866"/>
            <a:ext cx="6654800" cy="1286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苦生詛咒 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69:22-28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1C935B8-E5D8-4A0E-B0DB-A780CBAC91AF}"/>
              </a:ext>
            </a:extLst>
          </p:cNvPr>
          <p:cNvSpPr txBox="1">
            <a:spLocks/>
          </p:cNvSpPr>
          <p:nvPr/>
        </p:nvSpPr>
        <p:spPr>
          <a:xfrm>
            <a:off x="628650" y="1955799"/>
            <a:ext cx="7886700" cy="443653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47B479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zh-CN" sz="1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69:22 </a:t>
            </a:r>
            <a:r>
              <a:rPr kumimoji="0" lang="zh-CN" altLang="en-US" sz="1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愿他们的筵席在他们面前变为网罗，在他们平安的时候变为机槛。</a:t>
            </a:r>
            <a:r>
              <a:rPr kumimoji="0" lang="en-US" altLang="zh-CN" sz="1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23 </a:t>
            </a:r>
            <a:r>
              <a:rPr kumimoji="0" lang="zh-CN" altLang="en-US" sz="1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愿他们的眼睛昏蒙，不得看见；愿你使他们的腰常常战抖。 </a:t>
            </a:r>
            <a:r>
              <a:rPr kumimoji="0" lang="en-US" altLang="zh-CN" sz="1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24 </a:t>
            </a:r>
            <a:r>
              <a:rPr kumimoji="0" lang="zh-CN" altLang="en-US" sz="1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求你将你的恼恨倒在他们身上；叫你的烈怒追上他们。 </a:t>
            </a:r>
            <a:r>
              <a:rPr kumimoji="0" lang="en-US" altLang="zh-CN" sz="1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25 </a:t>
            </a:r>
            <a:r>
              <a:rPr kumimoji="0" lang="zh-CN" altLang="en-US" sz="1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愿他们的住处变为荒场；愿他们的帐棚无人居住。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7B479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77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3">
                <a:lumMod val="75000"/>
              </a:schemeClr>
            </a:gs>
            <a:gs pos="100000">
              <a:schemeClr val="accent2">
                <a:lumMod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BA53A-1FD4-4974-9962-3FB3CE1B003F}"/>
              </a:ext>
            </a:extLst>
          </p:cNvPr>
          <p:cNvSpPr txBox="1">
            <a:spLocks/>
          </p:cNvSpPr>
          <p:nvPr/>
        </p:nvSpPr>
        <p:spPr>
          <a:xfrm>
            <a:off x="1227668" y="1126067"/>
            <a:ext cx="6654800" cy="3183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詩篇的哀歌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Light" panose="020F0302020204030204"/>
              <a:ea typeface="新細明體" panose="02020500000000000000" pitchFamily="18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(Lament)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44919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3">
                <a:lumMod val="75000"/>
              </a:schemeClr>
            </a:gs>
            <a:gs pos="100000">
              <a:schemeClr val="accent2">
                <a:lumMod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BA53A-1FD4-4974-9962-3FB3CE1B003F}"/>
              </a:ext>
            </a:extLst>
          </p:cNvPr>
          <p:cNvSpPr txBox="1">
            <a:spLocks/>
          </p:cNvSpPr>
          <p:nvPr/>
        </p:nvSpPr>
        <p:spPr>
          <a:xfrm>
            <a:off x="1032933" y="668866"/>
            <a:ext cx="6654800" cy="1286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苦生詛咒 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69:22-28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1C935B8-E5D8-4A0E-B0DB-A780CBAC91AF}"/>
              </a:ext>
            </a:extLst>
          </p:cNvPr>
          <p:cNvSpPr txBox="1">
            <a:spLocks/>
          </p:cNvSpPr>
          <p:nvPr/>
        </p:nvSpPr>
        <p:spPr>
          <a:xfrm>
            <a:off x="628650" y="1955799"/>
            <a:ext cx="7886700" cy="4436533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47B479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26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因为你所击打的，他们就逼迫；你所击伤的，他们戏说他的愁苦。 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27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愿你在他们的罪上加罪，不容他们在你面前称义。 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28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愿他们从生命册上被涂抹，不得记录在义人之中</a:t>
            </a:r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762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3">
                <a:lumMod val="75000"/>
              </a:schemeClr>
            </a:gs>
            <a:gs pos="100000">
              <a:schemeClr val="accent2">
                <a:lumMod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BA53A-1FD4-4974-9962-3FB3CE1B003F}"/>
              </a:ext>
            </a:extLst>
          </p:cNvPr>
          <p:cNvSpPr txBox="1">
            <a:spLocks/>
          </p:cNvSpPr>
          <p:nvPr/>
        </p:nvSpPr>
        <p:spPr>
          <a:xfrm>
            <a:off x="499533" y="1706033"/>
            <a:ext cx="7653867" cy="3445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主耶穌說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“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只是我告訴你們，要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愛你的仇敵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，為那逼迫你的禱告。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(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太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5:44)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新細明體" panose="02020500000000000000" pitchFamily="18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98067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3">
                <a:lumMod val="75000"/>
              </a:schemeClr>
            </a:gs>
            <a:gs pos="100000">
              <a:schemeClr val="accent2">
                <a:lumMod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BA53A-1FD4-4974-9962-3FB3CE1B003F}"/>
              </a:ext>
            </a:extLst>
          </p:cNvPr>
          <p:cNvSpPr txBox="1">
            <a:spLocks/>
          </p:cNvSpPr>
          <p:nvPr/>
        </p:nvSpPr>
        <p:spPr>
          <a:xfrm>
            <a:off x="499533" y="905932"/>
            <a:ext cx="7984067" cy="574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</a:t>
            </a:r>
            <a:r>
              <a:rPr kumimoji="0" lang="zh-TW" altLang="en-US" sz="7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使徒保羅說，” </a:t>
            </a:r>
            <a:r>
              <a:rPr kumimoji="0" lang="en-US" altLang="zh-TW" sz="7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19  </a:t>
            </a:r>
            <a:r>
              <a:rPr kumimoji="0" lang="zh-TW" altLang="en-US" sz="7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親愛的弟兄，不要自己伸冤，寧可讓步，聽憑主怒。因為經上記著：</a:t>
            </a:r>
            <a:r>
              <a:rPr kumimoji="0" lang="zh-TW" altLang="en-US" sz="7200" b="0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“主說：‘伸冤在我，我必報應。’ ”</a:t>
            </a:r>
            <a:r>
              <a:rPr kumimoji="0" lang="en-US" altLang="zh-TW" sz="7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20  </a:t>
            </a:r>
            <a:r>
              <a:rPr kumimoji="0" lang="zh-TW" altLang="en-US" sz="7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所以，“你的仇敵若餓了，就給他吃；若渴了，就給他喝。因為你這樣行，就是把炭火堆在他的頭上。”</a:t>
            </a:r>
            <a:r>
              <a:rPr kumimoji="0" lang="en-US" altLang="zh-TW" sz="7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21 </a:t>
            </a:r>
            <a:r>
              <a:rPr kumimoji="0" lang="zh-TW" altLang="en-US" sz="7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你不可</a:t>
            </a:r>
            <a:r>
              <a:rPr kumimoji="0" lang="zh-TW" altLang="en-US" sz="7200" b="0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為惡所勝，反要以善勝惡</a:t>
            </a:r>
            <a:r>
              <a:rPr kumimoji="0" lang="zh-TW" altLang="en-US" sz="7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。 “</a:t>
            </a:r>
            <a:endParaRPr kumimoji="0" lang="en-US" altLang="zh-TW" sz="7200" b="0" i="0" u="none" strike="noStrike" kern="1200" cap="none" spc="-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新細明體" panose="02020500000000000000" pitchFamily="18" charset="-12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7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(</a:t>
            </a:r>
            <a:r>
              <a:rPr kumimoji="0" lang="zh-TW" altLang="en-US" sz="7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羅</a:t>
            </a:r>
            <a:r>
              <a:rPr kumimoji="0" lang="en-US" altLang="zh-TW" sz="7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12:19-21)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新細明體" panose="02020500000000000000" pitchFamily="18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5159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3">
                <a:lumMod val="75000"/>
              </a:schemeClr>
            </a:gs>
            <a:gs pos="100000">
              <a:schemeClr val="accent2">
                <a:lumMod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BA53A-1FD4-4974-9962-3FB3CE1B003F}"/>
              </a:ext>
            </a:extLst>
          </p:cNvPr>
          <p:cNvSpPr txBox="1">
            <a:spLocks/>
          </p:cNvSpPr>
          <p:nvPr/>
        </p:nvSpPr>
        <p:spPr>
          <a:xfrm>
            <a:off x="745066" y="1667933"/>
            <a:ext cx="7653867" cy="3640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“父啊，赦免他們！因為他們所做的，他們不曉得。”</a:t>
            </a:r>
            <a:endParaRPr kumimoji="0" lang="en-US" altLang="zh-TW" sz="7200" b="0" i="0" u="none" strike="noStrike" kern="1200" cap="none" spc="-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新細明體" panose="02020500000000000000" pitchFamily="18" charset="-12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7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(</a:t>
            </a:r>
            <a:r>
              <a:rPr kumimoji="0" lang="zh-TW" altLang="en-US" sz="7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路</a:t>
            </a:r>
            <a:r>
              <a:rPr kumimoji="0" lang="en-US" altLang="zh-TW" sz="7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23:34)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新細明體" panose="02020500000000000000" pitchFamily="18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09124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3">
                <a:lumMod val="75000"/>
              </a:schemeClr>
            </a:gs>
            <a:gs pos="100000">
              <a:schemeClr val="accent2">
                <a:lumMod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BA53A-1FD4-4974-9962-3FB3CE1B003F}"/>
              </a:ext>
            </a:extLst>
          </p:cNvPr>
          <p:cNvSpPr txBox="1">
            <a:spLocks/>
          </p:cNvSpPr>
          <p:nvPr/>
        </p:nvSpPr>
        <p:spPr>
          <a:xfrm>
            <a:off x="745066" y="1667933"/>
            <a:ext cx="7653867" cy="3640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”我父啊</a:t>
            </a:r>
            <a:r>
              <a:rPr kumimoji="0" lang="en-US" altLang="zh-TW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!</a:t>
            </a:r>
            <a:r>
              <a:rPr kumimoji="0" lang="zh-TW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倘若可行，求你叫這杯離開我，然而，不要照我的意思，只要照你的意思</a:t>
            </a:r>
            <a:r>
              <a:rPr kumimoji="0" lang="en-US" altLang="zh-TW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!”(</a:t>
            </a:r>
            <a:r>
              <a:rPr kumimoji="0" lang="zh-TW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太</a:t>
            </a:r>
            <a:r>
              <a:rPr kumimoji="0" lang="en-US" altLang="zh-TW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26:39)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新細明體" panose="02020500000000000000" pitchFamily="18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93330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3">
                <a:lumMod val="75000"/>
              </a:schemeClr>
            </a:gs>
            <a:gs pos="100000">
              <a:schemeClr val="accent2">
                <a:lumMod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BA53A-1FD4-4974-9962-3FB3CE1B003F}"/>
              </a:ext>
            </a:extLst>
          </p:cNvPr>
          <p:cNvSpPr txBox="1">
            <a:spLocks/>
          </p:cNvSpPr>
          <p:nvPr/>
        </p:nvSpPr>
        <p:spPr>
          <a:xfrm>
            <a:off x="745066" y="1667933"/>
            <a:ext cx="7653867" cy="3640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從原本</a:t>
            </a:r>
            <a:r>
              <a:rPr kumimoji="0" lang="zh-TW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最痛苦的時候</a:t>
            </a:r>
            <a:r>
              <a:rPr kumimoji="0" lang="zh-TW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就是順服神的時刻，轉變為，</a:t>
            </a:r>
            <a:r>
              <a:rPr kumimoji="0" lang="zh-TW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最痛苦的時候</a:t>
            </a:r>
            <a:r>
              <a:rPr kumimoji="0" lang="zh-TW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是不順服的時刻</a:t>
            </a:r>
            <a:r>
              <a:rPr kumimoji="0" lang="en-US" altLang="zh-TW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新細明體" panose="02020500000000000000" pitchFamily="18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0897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3">
                <a:lumMod val="75000"/>
              </a:schemeClr>
            </a:gs>
            <a:gs pos="100000">
              <a:schemeClr val="accent2">
                <a:lumMod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BA53A-1FD4-4974-9962-3FB3CE1B003F}"/>
              </a:ext>
            </a:extLst>
          </p:cNvPr>
          <p:cNvSpPr txBox="1">
            <a:spLocks/>
          </p:cNvSpPr>
          <p:nvPr/>
        </p:nvSpPr>
        <p:spPr>
          <a:xfrm>
            <a:off x="745066" y="999066"/>
            <a:ext cx="7653867" cy="4580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從原本</a:t>
            </a:r>
            <a:r>
              <a:rPr kumimoji="0" lang="zh-TW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最痛苦的時候</a:t>
            </a:r>
            <a:r>
              <a:rPr kumimoji="0" lang="zh-TW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就是順服神的時刻，轉變為，</a:t>
            </a:r>
            <a:r>
              <a:rPr kumimoji="0" lang="zh-TW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最痛苦的時候</a:t>
            </a:r>
            <a:r>
              <a:rPr kumimoji="0" lang="zh-TW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是不順服的時刻</a:t>
            </a:r>
            <a:r>
              <a:rPr kumimoji="0" lang="en-US" altLang="zh-TW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100" b="0" i="0" u="none" strike="noStrike" kern="1200" cap="none" spc="-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新細明體" panose="02020500000000000000" pitchFamily="18" charset="-12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禱告中</a:t>
            </a:r>
            <a:r>
              <a:rPr kumimoji="0" lang="zh-TW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最甜美的時刻</a:t>
            </a:r>
            <a:r>
              <a:rPr kumimoji="0" lang="zh-TW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，就是願意順服的時刻</a:t>
            </a:r>
            <a:r>
              <a:rPr kumimoji="0" lang="en-US" altLang="zh-TW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新細明體" panose="02020500000000000000" pitchFamily="18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092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3">
                <a:lumMod val="75000"/>
              </a:schemeClr>
            </a:gs>
            <a:gs pos="100000">
              <a:schemeClr val="accent2">
                <a:lumMod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BA53A-1FD4-4974-9962-3FB3CE1B003F}"/>
              </a:ext>
            </a:extLst>
          </p:cNvPr>
          <p:cNvSpPr txBox="1">
            <a:spLocks/>
          </p:cNvSpPr>
          <p:nvPr/>
        </p:nvSpPr>
        <p:spPr>
          <a:xfrm>
            <a:off x="1151466" y="554282"/>
            <a:ext cx="7653867" cy="131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伊姆村 </a:t>
            </a:r>
            <a:r>
              <a:rPr kumimoji="0" lang="en-US" altLang="zh-TW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(</a:t>
            </a:r>
            <a:r>
              <a:rPr kumimoji="0" lang="en-US" altLang="zh-TW" sz="6200" b="0" i="0" u="none" strike="noStrike" kern="1200" cap="none" spc="-30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Eyam</a:t>
            </a:r>
            <a:r>
              <a:rPr kumimoji="0" lang="en-US" altLang="zh-TW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Village)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新細明體" panose="02020500000000000000" pitchFamily="18" charset="-120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A1BBA0-4D05-41CC-AE79-B556E8923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466" y="2048935"/>
            <a:ext cx="6815667" cy="454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07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3">
                <a:lumMod val="75000"/>
              </a:schemeClr>
            </a:gs>
            <a:gs pos="100000">
              <a:schemeClr val="accent2">
                <a:lumMod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BA53A-1FD4-4974-9962-3FB3CE1B003F}"/>
              </a:ext>
            </a:extLst>
          </p:cNvPr>
          <p:cNvSpPr txBox="1">
            <a:spLocks/>
          </p:cNvSpPr>
          <p:nvPr/>
        </p:nvSpPr>
        <p:spPr>
          <a:xfrm>
            <a:off x="1151466" y="554282"/>
            <a:ext cx="7653867" cy="131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伊姆村 </a:t>
            </a:r>
            <a:r>
              <a:rPr kumimoji="0" lang="en-US" altLang="zh-TW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(</a:t>
            </a:r>
            <a:r>
              <a:rPr kumimoji="0" lang="en-US" altLang="zh-TW" sz="6200" b="0" i="0" u="none" strike="noStrike" kern="1200" cap="none" spc="-30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Eyam</a:t>
            </a:r>
            <a:r>
              <a:rPr kumimoji="0" lang="en-US" altLang="zh-TW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Village)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新細明體" panose="02020500000000000000" pitchFamily="18" charset="-120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65AC36-B84F-4E3B-BDC6-456298FCD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333" y="1866616"/>
            <a:ext cx="4631267" cy="499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41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3">
                <a:lumMod val="75000"/>
              </a:schemeClr>
            </a:gs>
            <a:gs pos="100000">
              <a:schemeClr val="accent2">
                <a:lumMod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BA53A-1FD4-4974-9962-3FB3CE1B003F}"/>
              </a:ext>
            </a:extLst>
          </p:cNvPr>
          <p:cNvSpPr txBox="1">
            <a:spLocks/>
          </p:cNvSpPr>
          <p:nvPr/>
        </p:nvSpPr>
        <p:spPr>
          <a:xfrm>
            <a:off x="355600" y="910167"/>
            <a:ext cx="8094134" cy="5037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marR="0" lvl="0" indent="-8572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TW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有信仰活的是人，無信仰活的是命</a:t>
            </a:r>
          </a:p>
          <a:p>
            <a:pPr marL="857250" marR="0" lvl="0" indent="-8572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TW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災難中不奔逃，不驚慌，起來服事需要的人，即便是死也要善良</a:t>
            </a:r>
          </a:p>
          <a:p>
            <a:pPr marL="857250" marR="0" lvl="0" indent="-8572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TW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這就是效法主耶穌基督，走一條十字架的路，雖然有痛苦，有眼淚，有淒涼，但是，卻是榮耀神的道路。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新細明體" panose="02020500000000000000" pitchFamily="18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59377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3">
                <a:lumMod val="75000"/>
              </a:schemeClr>
            </a:gs>
            <a:gs pos="100000">
              <a:schemeClr val="accent2">
                <a:lumMod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BA53A-1FD4-4974-9962-3FB3CE1B003F}"/>
              </a:ext>
            </a:extLst>
          </p:cNvPr>
          <p:cNvSpPr txBox="1">
            <a:spLocks/>
          </p:cNvSpPr>
          <p:nvPr/>
        </p:nvSpPr>
        <p:spPr>
          <a:xfrm>
            <a:off x="1227668" y="1126067"/>
            <a:ext cx="6654800" cy="3183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苦的感受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新細明體" panose="02020500000000000000" pitchFamily="18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64217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3">
                <a:lumMod val="75000"/>
              </a:schemeClr>
            </a:gs>
            <a:gs pos="100000">
              <a:schemeClr val="accent2">
                <a:lumMod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BA53A-1FD4-4974-9962-3FB3CE1B003F}"/>
              </a:ext>
            </a:extLst>
          </p:cNvPr>
          <p:cNvSpPr txBox="1">
            <a:spLocks/>
          </p:cNvSpPr>
          <p:nvPr/>
        </p:nvSpPr>
        <p:spPr>
          <a:xfrm>
            <a:off x="355600" y="910167"/>
            <a:ext cx="8094134" cy="5037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從詩篇</a:t>
            </a:r>
            <a:r>
              <a:rPr kumimoji="0" lang="en-US" altLang="zh-TW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69</a:t>
            </a:r>
            <a:r>
              <a:rPr kumimoji="0" lang="zh-TW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篇，鼓勵我們，當我們心中有自私，恐懼，詛咒，等情緒或想法出現時，我們應當先來到神面前來禱告，求神撫平我們心中的負面情緒，然後，安靜下來，求主幫助我們把愛活出來，把良善傳遞下去。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新細明體" panose="02020500000000000000" pitchFamily="18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266153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3">
                <a:lumMod val="75000"/>
              </a:schemeClr>
            </a:gs>
            <a:gs pos="100000">
              <a:schemeClr val="accent2">
                <a:lumMod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BA53A-1FD4-4974-9962-3FB3CE1B003F}"/>
              </a:ext>
            </a:extLst>
          </p:cNvPr>
          <p:cNvSpPr txBox="1">
            <a:spLocks/>
          </p:cNvSpPr>
          <p:nvPr/>
        </p:nvSpPr>
        <p:spPr>
          <a:xfrm>
            <a:off x="1236132" y="910167"/>
            <a:ext cx="6883401" cy="4262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在面對莫名的歧視時，我們應當心存憐憫，知道他們的軟弱，在基督裏原諒他們，以善待惡，不以惡報惡，並為他們禱告。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新細明體" panose="02020500000000000000" pitchFamily="18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051213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3">
                <a:lumMod val="75000"/>
              </a:schemeClr>
            </a:gs>
            <a:gs pos="100000">
              <a:schemeClr val="accent2">
                <a:lumMod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BA53A-1FD4-4974-9962-3FB3CE1B003F}"/>
              </a:ext>
            </a:extLst>
          </p:cNvPr>
          <p:cNvSpPr txBox="1">
            <a:spLocks/>
          </p:cNvSpPr>
          <p:nvPr/>
        </p:nvSpPr>
        <p:spPr>
          <a:xfrm>
            <a:off x="1236132" y="910167"/>
            <a:ext cx="6883401" cy="5329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在憂傷中，你可以向神表達你的難過，也當向神認罪，更當專心來愛主，來向神祈求，甚至向神陳明你的憤怒，當你處理好你的內心，平靜了，決定順服神的心意，以善勝惡，以良善勝過自私，以愛勝過歧視。這時，就當起來讚美神。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新細明體" panose="02020500000000000000" pitchFamily="18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74506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3">
                <a:lumMod val="75000"/>
              </a:schemeClr>
            </a:gs>
            <a:gs pos="100000">
              <a:schemeClr val="accent2">
                <a:lumMod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BA53A-1FD4-4974-9962-3FB3CE1B003F}"/>
              </a:ext>
            </a:extLst>
          </p:cNvPr>
          <p:cNvSpPr txBox="1">
            <a:spLocks/>
          </p:cNvSpPr>
          <p:nvPr/>
        </p:nvSpPr>
        <p:spPr>
          <a:xfrm>
            <a:off x="218017" y="1528234"/>
            <a:ext cx="8707965" cy="5329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29 </a:t>
            </a:r>
            <a:r>
              <a:rPr kumimoji="0" lang="zh-CN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但我是困苦忧伤的，神啊，愿你的救恩将我</a:t>
            </a:r>
            <a:r>
              <a:rPr kumimoji="0" lang="zh-CN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安置在高处</a:t>
            </a:r>
            <a:r>
              <a:rPr kumimoji="0" lang="zh-CN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。 </a:t>
            </a:r>
            <a:r>
              <a:rPr kumimoji="0" lang="en-US" altLang="zh-CN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30 </a:t>
            </a:r>
            <a:r>
              <a:rPr kumimoji="0" lang="zh-CN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我要以诗歌</a:t>
            </a:r>
            <a:r>
              <a:rPr kumimoji="0" lang="zh-CN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赞美</a:t>
            </a:r>
            <a:r>
              <a:rPr kumimoji="0" lang="zh-CN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神的名，以</a:t>
            </a:r>
            <a:r>
              <a:rPr kumimoji="0" lang="zh-CN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感谢</a:t>
            </a:r>
            <a:r>
              <a:rPr kumimoji="0" lang="zh-CN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称他为大！ </a:t>
            </a:r>
            <a:r>
              <a:rPr kumimoji="0" lang="en-US" altLang="zh-CN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31 </a:t>
            </a:r>
            <a:r>
              <a:rPr kumimoji="0" lang="zh-CN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这便叫耶和华喜悦，胜似献牛，或是献有角有蹄的公牛。 </a:t>
            </a:r>
            <a:r>
              <a:rPr kumimoji="0" lang="en-US" altLang="zh-CN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32 </a:t>
            </a:r>
            <a:r>
              <a:rPr kumimoji="0" lang="zh-CN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谦卑的人看见了就喜乐。寻求神的人，愿你们的心苏醒。 </a:t>
            </a:r>
            <a:r>
              <a:rPr kumimoji="0" lang="en-US" altLang="zh-CN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33 </a:t>
            </a:r>
            <a:r>
              <a:rPr kumimoji="0" lang="zh-CN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因为耶和华听了穷乏人，不藐视被囚的人。 </a:t>
            </a:r>
            <a:r>
              <a:rPr kumimoji="0" lang="en-US" altLang="zh-CN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34 </a:t>
            </a:r>
            <a:r>
              <a:rPr kumimoji="0" lang="zh-CN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愿天和地、洋海和其中一切的动物都赞美他</a:t>
            </a:r>
            <a:r>
              <a:rPr kumimoji="0" lang="en-US" altLang="zh-CN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35 </a:t>
            </a:r>
            <a:r>
              <a:rPr kumimoji="0" lang="zh-CN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因为神要拯救锡安，建造犹大的城邑。他的民要在那里居住，得以为业。 </a:t>
            </a:r>
            <a:r>
              <a:rPr kumimoji="0" lang="en-US" altLang="zh-CN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36 </a:t>
            </a:r>
            <a:r>
              <a:rPr kumimoji="0" lang="zh-CN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他仆人的后裔要承受为业。爱他名的人也要住在其中。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E4C97AD-9703-446D-B4F6-5AE3A1EC7B34}"/>
              </a:ext>
            </a:extLst>
          </p:cNvPr>
          <p:cNvSpPr txBox="1">
            <a:spLocks/>
          </p:cNvSpPr>
          <p:nvPr/>
        </p:nvSpPr>
        <p:spPr>
          <a:xfrm>
            <a:off x="628649" y="644526"/>
            <a:ext cx="7886700" cy="13255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j-cs"/>
              </a:rPr>
              <a:t>愛生讚美 </a:t>
            </a:r>
            <a:r>
              <a:rPr kumimoji="0" lang="en-US" altLang="zh-TW" sz="4000" b="0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j-cs"/>
              </a:rPr>
              <a:t>69:29-36</a:t>
            </a:r>
            <a:endParaRPr kumimoji="0" lang="en-US" sz="4000" b="0" i="0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ill Sans MT" panose="020B0502020104020203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49211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3">
                <a:lumMod val="75000"/>
              </a:schemeClr>
            </a:gs>
            <a:gs pos="100000">
              <a:schemeClr val="accent2">
                <a:lumMod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BA53A-1FD4-4974-9962-3FB3CE1B003F}"/>
              </a:ext>
            </a:extLst>
          </p:cNvPr>
          <p:cNvSpPr txBox="1">
            <a:spLocks/>
          </p:cNvSpPr>
          <p:nvPr/>
        </p:nvSpPr>
        <p:spPr>
          <a:xfrm>
            <a:off x="218017" y="1528234"/>
            <a:ext cx="8707965" cy="3636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羅</a:t>
            </a:r>
            <a:r>
              <a:rPr kumimoji="0" lang="en-US" altLang="zh-TW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21  </a:t>
            </a:r>
            <a:r>
              <a:rPr kumimoji="0" lang="zh-TW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因為他們雖然知道神，卻</a:t>
            </a:r>
            <a:r>
              <a:rPr kumimoji="0" lang="zh-TW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不當作神榮耀他，也不感謝他</a:t>
            </a:r>
            <a:r>
              <a:rPr kumimoji="0" lang="zh-TW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。他們的思念變為虛妄，無知的心就昏暗了。</a:t>
            </a:r>
            <a:r>
              <a:rPr kumimoji="0" lang="en-US" altLang="zh-TW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22 </a:t>
            </a:r>
            <a:r>
              <a:rPr kumimoji="0" lang="zh-TW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自稱為聰明，反成了愚拙</a:t>
            </a:r>
            <a:r>
              <a:rPr kumimoji="0" lang="zh-TW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；</a:t>
            </a:r>
            <a:r>
              <a:rPr kumimoji="0" lang="en-US" altLang="zh-TW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23 </a:t>
            </a:r>
            <a:r>
              <a:rPr kumimoji="0" lang="zh-TW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將不能朽壞之神的榮耀變為</a:t>
            </a:r>
            <a:r>
              <a:rPr kumimoji="0" lang="zh-TW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偶像</a:t>
            </a:r>
            <a:r>
              <a:rPr kumimoji="0" lang="zh-TW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，彷彿必朽壞的人和飛禽、走獸、昆蟲的樣式。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E4C97AD-9703-446D-B4F6-5AE3A1EC7B34}"/>
              </a:ext>
            </a:extLst>
          </p:cNvPr>
          <p:cNvSpPr txBox="1">
            <a:spLocks/>
          </p:cNvSpPr>
          <p:nvPr/>
        </p:nvSpPr>
        <p:spPr>
          <a:xfrm>
            <a:off x="628649" y="644526"/>
            <a:ext cx="7886700" cy="13255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j-cs"/>
              </a:rPr>
              <a:t>不把神當神的罪</a:t>
            </a:r>
            <a:endParaRPr kumimoji="0" lang="en-US" sz="4800" b="0" i="0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ill Sans MT" panose="020B0502020104020203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582542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3">
                <a:lumMod val="75000"/>
              </a:schemeClr>
            </a:gs>
            <a:gs pos="100000">
              <a:schemeClr val="accent2">
                <a:lumMod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BA53A-1FD4-4974-9962-3FB3CE1B003F}"/>
              </a:ext>
            </a:extLst>
          </p:cNvPr>
          <p:cNvSpPr txBox="1">
            <a:spLocks/>
          </p:cNvSpPr>
          <p:nvPr/>
        </p:nvSpPr>
        <p:spPr>
          <a:xfrm>
            <a:off x="218017" y="795867"/>
            <a:ext cx="8707965" cy="538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代下 </a:t>
            </a:r>
            <a:r>
              <a:rPr kumimoji="0" lang="en-US" altLang="zh-CN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7:12</a:t>
            </a:r>
            <a:r>
              <a:rPr kumimoji="0" lang="zh-CN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夜间，耶和华向所罗门显现，对他说：“我已听了你的祷告，也选择这地方作为祭祀我的殿宇。 </a:t>
            </a:r>
            <a:r>
              <a:rPr kumimoji="0" lang="en-US" altLang="zh-CN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13 </a:t>
            </a:r>
            <a:r>
              <a:rPr kumimoji="0" lang="zh-CN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我若使天闭塞不下雨，或使蝗虫吃这地的出产，或使瘟疫流行在我民中， </a:t>
            </a:r>
            <a:r>
              <a:rPr kumimoji="0" lang="en-US" altLang="zh-CN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14 </a:t>
            </a:r>
            <a:r>
              <a:rPr kumimoji="0" lang="zh-CN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这称为我名下的子民，</a:t>
            </a:r>
            <a:r>
              <a:rPr kumimoji="0" lang="zh-CN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若是自卑、祷告，寻求我的面，转离他们的恶行，</a:t>
            </a:r>
            <a:r>
              <a:rPr kumimoji="0" lang="zh-CN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我必从天上垂听，</a:t>
            </a:r>
            <a:r>
              <a:rPr kumimoji="0" lang="zh-CN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赦免</a:t>
            </a:r>
            <a:r>
              <a:rPr kumimoji="0" lang="zh-CN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他们的罪，</a:t>
            </a:r>
            <a:r>
              <a:rPr kumimoji="0" lang="zh-CN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医治</a:t>
            </a:r>
            <a:r>
              <a:rPr kumimoji="0" lang="zh-CN" altLang="en-US" sz="6200" b="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他们的地。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新細明體" panose="02020500000000000000" pitchFamily="18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49984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3">
                <a:lumMod val="75000"/>
              </a:schemeClr>
            </a:gs>
            <a:gs pos="100000">
              <a:schemeClr val="accent2">
                <a:lumMod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BA53A-1FD4-4974-9962-3FB3CE1B003F}"/>
              </a:ext>
            </a:extLst>
          </p:cNvPr>
          <p:cNvSpPr txBox="1">
            <a:spLocks/>
          </p:cNvSpPr>
          <p:nvPr/>
        </p:nvSpPr>
        <p:spPr>
          <a:xfrm>
            <a:off x="1354666" y="1100667"/>
            <a:ext cx="66548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苦的感受</a:t>
            </a:r>
            <a:endParaRPr kumimoji="0" lang="en-US" altLang="zh-TW" sz="7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Light" panose="020F0302020204030204"/>
              <a:ea typeface="新細明體" panose="02020500000000000000" pitchFamily="18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80CD8D-4D3E-4166-A07F-844DE015E31D}"/>
              </a:ext>
            </a:extLst>
          </p:cNvPr>
          <p:cNvSpPr/>
          <p:nvPr/>
        </p:nvSpPr>
        <p:spPr>
          <a:xfrm>
            <a:off x="990599" y="2967335"/>
            <a:ext cx="72474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加爾文說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: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詩篇是我們靈魂的一面鏡子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!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(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mirror of soul)，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將我們靈魂內在的情緒照出來。</a:t>
            </a:r>
          </a:p>
        </p:txBody>
      </p:sp>
    </p:spTree>
    <p:extLst>
      <p:ext uri="{BB962C8B-B14F-4D97-AF65-F5344CB8AC3E}">
        <p14:creationId xmlns:p14="http://schemas.microsoft.com/office/powerpoint/2010/main" val="941143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3">
                <a:lumMod val="75000"/>
              </a:schemeClr>
            </a:gs>
            <a:gs pos="100000">
              <a:schemeClr val="accent2">
                <a:lumMod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BA53A-1FD4-4974-9962-3FB3CE1B003F}"/>
              </a:ext>
            </a:extLst>
          </p:cNvPr>
          <p:cNvSpPr txBox="1">
            <a:spLocks/>
          </p:cNvSpPr>
          <p:nvPr/>
        </p:nvSpPr>
        <p:spPr>
          <a:xfrm>
            <a:off x="1354666" y="1100667"/>
            <a:ext cx="6654800" cy="1286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感覺被困住了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80CD8D-4D3E-4166-A07F-844DE015E31D}"/>
              </a:ext>
            </a:extLst>
          </p:cNvPr>
          <p:cNvSpPr/>
          <p:nvPr/>
        </p:nvSpPr>
        <p:spPr>
          <a:xfrm>
            <a:off x="948266" y="2306935"/>
            <a:ext cx="72474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1.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神啊，求你救我，因为众水要淹没我！ 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2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我陷在深淤泥中，没有立脚之地；我到了深水中，大水漫过我身。 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3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我因呼求困乏，喉咙发干；我因等候神，眼睛失明 </a:t>
            </a:r>
          </a:p>
        </p:txBody>
      </p:sp>
    </p:spTree>
    <p:extLst>
      <p:ext uri="{BB962C8B-B14F-4D97-AF65-F5344CB8AC3E}">
        <p14:creationId xmlns:p14="http://schemas.microsoft.com/office/powerpoint/2010/main" val="4199958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3">
                <a:lumMod val="75000"/>
              </a:schemeClr>
            </a:gs>
            <a:gs pos="100000">
              <a:schemeClr val="accent2">
                <a:lumMod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BA53A-1FD4-4974-9962-3FB3CE1B003F}"/>
              </a:ext>
            </a:extLst>
          </p:cNvPr>
          <p:cNvSpPr txBox="1">
            <a:spLocks/>
          </p:cNvSpPr>
          <p:nvPr/>
        </p:nvSpPr>
        <p:spPr>
          <a:xfrm>
            <a:off x="1032933" y="831313"/>
            <a:ext cx="6654800" cy="1286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封城， 社區封閉管理</a:t>
            </a:r>
            <a:endParaRPr kumimoji="0" lang="en-US" altLang="zh-TW" sz="7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Light" panose="020F0302020204030204"/>
              <a:ea typeface="新細明體" panose="02020500000000000000" pitchFamily="18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Light" panose="020F0302020204030204"/>
              <a:ea typeface="新細明體" panose="02020500000000000000" pitchFamily="18" charset="-120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34E4E2-1658-4E99-9148-CBF02B833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933" y="2118246"/>
            <a:ext cx="7052733" cy="397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96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3">
                <a:lumMod val="75000"/>
              </a:schemeClr>
            </a:gs>
            <a:gs pos="100000">
              <a:schemeClr val="accent2">
                <a:lumMod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BA53A-1FD4-4974-9962-3FB3CE1B003F}"/>
              </a:ext>
            </a:extLst>
          </p:cNvPr>
          <p:cNvSpPr txBox="1">
            <a:spLocks/>
          </p:cNvSpPr>
          <p:nvPr/>
        </p:nvSpPr>
        <p:spPr>
          <a:xfrm>
            <a:off x="1032933" y="831313"/>
            <a:ext cx="6654800" cy="1286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感到很冤枉，很委屈。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1C935B8-E5D8-4A0E-B0DB-A780CBAC91AF}"/>
              </a:ext>
            </a:extLst>
          </p:cNvPr>
          <p:cNvSpPr txBox="1">
            <a:spLocks/>
          </p:cNvSpPr>
          <p:nvPr/>
        </p:nvSpPr>
        <p:spPr>
          <a:xfrm>
            <a:off x="628650" y="2517246"/>
            <a:ext cx="7886700" cy="2283354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47B479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4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无故恨我的，比我头发还多；无理与我为仇、要把我剪除的，甚为强盛。我没有抢夺的，要叫我偿还。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656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3">
                <a:lumMod val="75000"/>
              </a:schemeClr>
            </a:gs>
            <a:gs pos="100000">
              <a:schemeClr val="accent2">
                <a:lumMod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BA53A-1FD4-4974-9962-3FB3CE1B003F}"/>
              </a:ext>
            </a:extLst>
          </p:cNvPr>
          <p:cNvSpPr txBox="1">
            <a:spLocks/>
          </p:cNvSpPr>
          <p:nvPr/>
        </p:nvSpPr>
        <p:spPr>
          <a:xfrm>
            <a:off x="1032933" y="831313"/>
            <a:ext cx="6654800" cy="1286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苦中認罪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1C935B8-E5D8-4A0E-B0DB-A780CBAC91AF}"/>
              </a:ext>
            </a:extLst>
          </p:cNvPr>
          <p:cNvSpPr txBox="1">
            <a:spLocks/>
          </p:cNvSpPr>
          <p:nvPr/>
        </p:nvSpPr>
        <p:spPr>
          <a:xfrm>
            <a:off x="628650" y="2517246"/>
            <a:ext cx="7886700" cy="1823508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7B479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69:5 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神啊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!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我的愚昧，你原知道，我的罪衍不能隱瞞。</a:t>
            </a:r>
          </a:p>
        </p:txBody>
      </p:sp>
    </p:spTree>
    <p:extLst>
      <p:ext uri="{BB962C8B-B14F-4D97-AF65-F5344CB8AC3E}">
        <p14:creationId xmlns:p14="http://schemas.microsoft.com/office/powerpoint/2010/main" val="385928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3">
                <a:lumMod val="75000"/>
              </a:schemeClr>
            </a:gs>
            <a:gs pos="100000">
              <a:schemeClr val="accent2">
                <a:lumMod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BA53A-1FD4-4974-9962-3FB3CE1B003F}"/>
              </a:ext>
            </a:extLst>
          </p:cNvPr>
          <p:cNvSpPr txBox="1">
            <a:spLocks/>
          </p:cNvSpPr>
          <p:nvPr/>
        </p:nvSpPr>
        <p:spPr>
          <a:xfrm>
            <a:off x="1032933" y="831313"/>
            <a:ext cx="6654800" cy="1286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苦中認罪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Light" panose="020F0302020204030204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1C935B8-E5D8-4A0E-B0DB-A780CBAC91AF}"/>
              </a:ext>
            </a:extLst>
          </p:cNvPr>
          <p:cNvSpPr txBox="1">
            <a:spLocks/>
          </p:cNvSpPr>
          <p:nvPr/>
        </p:nvSpPr>
        <p:spPr>
          <a:xfrm>
            <a:off x="628650" y="2260600"/>
            <a:ext cx="7886700" cy="368300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7B479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zh-TW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69:5 </a:t>
            </a:r>
            <a:r>
              <a:rPr kumimoji="0" lang="zh-TW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神啊</a:t>
            </a:r>
            <a:r>
              <a:rPr kumimoji="0" lang="en-US" altLang="zh-TW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!</a:t>
            </a:r>
            <a:r>
              <a:rPr kumimoji="0" lang="zh-TW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我的愚昧，你原知道，我的罪衍不能隱瞞。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7B479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zh-TW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智慧人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7B479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zh-TW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愚昧人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7B479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zh-TW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+mn-cs"/>
              </a:rPr>
              <a:t>愚頑人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722075"/>
      </p:ext>
    </p:extLst>
  </p:cSld>
  <p:clrMapOvr>
    <a:masterClrMapping/>
  </p:clrMapOvr>
</p:sld>
</file>

<file path=ppt/theme/theme1.xml><?xml version="1.0" encoding="utf-8"?>
<a:theme xmlns:a="http://schemas.openxmlformats.org/drawingml/2006/main" name="7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SC UKai M TT"/>
        <a:ea typeface=""/>
        <a:cs typeface="Arial"/>
      </a:majorFont>
      <a:minorFont>
        <a:latin typeface="TSC UKai M T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3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223C2E"/>
      </a:dk2>
      <a:lt2>
        <a:srgbClr val="E8E2E5"/>
      </a:lt2>
      <a:accent1>
        <a:srgbClr val="47B479"/>
      </a:accent1>
      <a:accent2>
        <a:srgbClr val="3BB140"/>
      </a:accent2>
      <a:accent3>
        <a:srgbClr val="6EB146"/>
      </a:accent3>
      <a:accent4>
        <a:srgbClr val="93AB39"/>
      </a:accent4>
      <a:accent5>
        <a:srgbClr val="B69F47"/>
      </a:accent5>
      <a:accent6>
        <a:srgbClr val="B1683B"/>
      </a:accent6>
      <a:hlink>
        <a:srgbClr val="88852D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476383</TotalTime>
  <Words>1799</Words>
  <Application>Microsoft Macintosh PowerPoint</Application>
  <PresentationFormat>On-screen Show (4:3)</PresentationFormat>
  <Paragraphs>69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53" baseType="lpstr">
      <vt:lpstr>DFPLiShuW5-B5</vt:lpstr>
      <vt:lpstr>微軟正黑體</vt:lpstr>
      <vt:lpstr>新細明體</vt:lpstr>
      <vt:lpstr>华文中宋</vt:lpstr>
      <vt:lpstr>TSC UKai M TT</vt:lpstr>
      <vt:lpstr>Arial</vt:lpstr>
      <vt:lpstr>Calibri</vt:lpstr>
      <vt:lpstr>Calibri Light</vt:lpstr>
      <vt:lpstr>Courier New</vt:lpstr>
      <vt:lpstr>Gill Sans MT</vt:lpstr>
      <vt:lpstr>Tahoma</vt:lpstr>
      <vt:lpstr>Times New Roman</vt:lpstr>
      <vt:lpstr>Wingdings</vt:lpstr>
      <vt:lpstr>Wingdings 2</vt:lpstr>
      <vt:lpstr>7_Shimmer</vt:lpstr>
      <vt:lpstr>9_Shimmer</vt:lpstr>
      <vt:lpstr>13_Shimmer</vt:lpstr>
      <vt:lpstr>DividendVTI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Atlanta Chinese Christian Church North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</dc:creator>
  <cp:lastModifiedBy>Microsoft Office User</cp:lastModifiedBy>
  <cp:revision>9778</cp:revision>
  <dcterms:created xsi:type="dcterms:W3CDTF">2008-05-30T20:07:37Z</dcterms:created>
  <dcterms:modified xsi:type="dcterms:W3CDTF">2020-02-10T03:47:15Z</dcterms:modified>
</cp:coreProperties>
</file>