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23" r:id="rId4"/>
  </p:sldMasterIdLst>
  <p:notesMasterIdLst>
    <p:notesMasterId r:id="rId46"/>
  </p:notesMasterIdLst>
  <p:sldIdLst>
    <p:sldId id="257" r:id="rId5"/>
    <p:sldId id="258" r:id="rId6"/>
    <p:sldId id="292" r:id="rId7"/>
    <p:sldId id="295" r:id="rId8"/>
    <p:sldId id="293" r:id="rId9"/>
    <p:sldId id="260" r:id="rId10"/>
    <p:sldId id="261" r:id="rId11"/>
    <p:sldId id="262" r:id="rId12"/>
    <p:sldId id="263" r:id="rId13"/>
    <p:sldId id="298" r:id="rId14"/>
    <p:sldId id="297" r:id="rId15"/>
    <p:sldId id="264" r:id="rId16"/>
    <p:sldId id="301" r:id="rId17"/>
    <p:sldId id="302" r:id="rId18"/>
    <p:sldId id="299" r:id="rId19"/>
    <p:sldId id="303" r:id="rId20"/>
    <p:sldId id="300" r:id="rId21"/>
    <p:sldId id="304" r:id="rId22"/>
    <p:sldId id="265" r:id="rId23"/>
    <p:sldId id="266" r:id="rId24"/>
    <p:sldId id="306" r:id="rId25"/>
    <p:sldId id="307" r:id="rId26"/>
    <p:sldId id="305" r:id="rId27"/>
    <p:sldId id="267" r:id="rId28"/>
    <p:sldId id="18819" r:id="rId29"/>
    <p:sldId id="18820" r:id="rId30"/>
    <p:sldId id="316" r:id="rId31"/>
    <p:sldId id="317" r:id="rId32"/>
    <p:sldId id="320" r:id="rId33"/>
    <p:sldId id="318" r:id="rId34"/>
    <p:sldId id="319" r:id="rId35"/>
    <p:sldId id="269" r:id="rId36"/>
    <p:sldId id="321" r:id="rId37"/>
    <p:sldId id="308" r:id="rId38"/>
    <p:sldId id="322" r:id="rId39"/>
    <p:sldId id="309" r:id="rId40"/>
    <p:sldId id="323" r:id="rId41"/>
    <p:sldId id="324" r:id="rId42"/>
    <p:sldId id="310" r:id="rId43"/>
    <p:sldId id="313" r:id="rId44"/>
    <p:sldId id="282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257"/>
            <p14:sldId id="258"/>
            <p14:sldId id="292"/>
            <p14:sldId id="295"/>
            <p14:sldId id="293"/>
            <p14:sldId id="260"/>
            <p14:sldId id="261"/>
            <p14:sldId id="262"/>
            <p14:sldId id="263"/>
            <p14:sldId id="298"/>
            <p14:sldId id="297"/>
            <p14:sldId id="264"/>
            <p14:sldId id="301"/>
            <p14:sldId id="302"/>
            <p14:sldId id="299"/>
            <p14:sldId id="303"/>
            <p14:sldId id="300"/>
            <p14:sldId id="304"/>
            <p14:sldId id="265"/>
            <p14:sldId id="266"/>
            <p14:sldId id="306"/>
            <p14:sldId id="307"/>
            <p14:sldId id="305"/>
            <p14:sldId id="267"/>
            <p14:sldId id="18819"/>
            <p14:sldId id="18820"/>
            <p14:sldId id="316"/>
            <p14:sldId id="317"/>
            <p14:sldId id="320"/>
            <p14:sldId id="318"/>
            <p14:sldId id="319"/>
            <p14:sldId id="269"/>
            <p14:sldId id="321"/>
            <p14:sldId id="308"/>
            <p14:sldId id="322"/>
            <p14:sldId id="309"/>
            <p14:sldId id="323"/>
            <p14:sldId id="324"/>
            <p14:sldId id="310"/>
            <p14:sldId id="31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F1301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25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CF255-814E-45F2-8264-F48C1FDA63AD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8458-D81F-4A3A-8858-542AE0DF5E08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99AD-CACA-4B75-A0E4-D75AC91BA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A3D8-EF36-4C39-B130-FEAB73B43DA5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DA20-C1D5-46C2-825E-75982695D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49F5-9158-4D2E-952E-5D30C310FA39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9C89-01B0-4271-B9D3-22A1FA79C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5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1AEC-FDB3-453B-B3AE-FCFFD34AE726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2962-4E5E-40C0-928A-795D70540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DAD8-15C6-4C30-9B02-8C8B938BF4FC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BACB-C4F1-473E-A5AD-CC7E56C4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6357-7985-4606-BE6F-13B26CC86285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A3BE-A17A-42C2-971A-3D73800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6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42D2-0212-4ADC-B881-3B297E715FAB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DC9C-66F8-482B-93C9-316F52FB0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0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4DB8-64F1-4A32-9901-A2CDA43C3E82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4886-96BD-4469-848B-D1A8B372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4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BCBE-8265-401E-A704-3F0EA1B7B234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9589-B864-41D2-81EE-9DD57572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8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298F-26BA-4638-8963-89FC151075AC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499C-E9E9-4F9D-A609-E623EFFD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9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76EA-BFDE-4868-94C6-5FEE6015A176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E2D5-1150-474A-9664-ACEB1A597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C608EB-1BBA-4855-9DD3-DF545B759EAB}" type="datetimeFigureOut">
              <a:rPr lang="en-US"/>
              <a:pPr>
                <a:defRPr/>
              </a:pPr>
              <a:t>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3C7EAA-B85C-4360-B86D-47C7BCF7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24" r:id="rId1"/>
    <p:sldLayoutId id="2147500625" r:id="rId2"/>
    <p:sldLayoutId id="2147500626" r:id="rId3"/>
    <p:sldLayoutId id="2147500627" r:id="rId4"/>
    <p:sldLayoutId id="2147500628" r:id="rId5"/>
    <p:sldLayoutId id="2147500629" r:id="rId6"/>
    <p:sldLayoutId id="2147500630" r:id="rId7"/>
    <p:sldLayoutId id="2147500631" r:id="rId8"/>
    <p:sldLayoutId id="2147500632" r:id="rId9"/>
    <p:sldLayoutId id="2147500633" r:id="rId10"/>
    <p:sldLayoutId id="21475006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華康隸書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華康隸書體W5" pitchFamily="65" charset="-120"/>
              </a:rPr>
              <a:t>爭取婚姻的雙贏－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華康正顏楷體W5" pitchFamily="65" charset="-120"/>
              </a:rPr>
              <a:t>你的情商有多少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華康正顏楷體W5" pitchFamily="65" charset="-120"/>
              </a:rPr>
              <a:t>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讀經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撒母耳記上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3.2-3, 9-18﹐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箴言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14.1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2020/1/26.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標楷體" pitchFamily="65" charset="-120"/>
              </a:rPr>
              <a:t>張麟至 牧師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6096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「婦女美貌而無見識﹐如同金環帶在豬鼻上。」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11.22)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內外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兼備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才是氣質美女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拿八居然娶到了﹐豈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非其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福﹖「才德的婦人是丈夫的冠冕。」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(12.4)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「才德的婦人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的價值遠勝過珍珠。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才德的女子很多﹐惟獨你超過一切。」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(31.10,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29)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「房屋錢財是祖宗所遺留的﹐惟有賢慧的妻是耶和華所賜的。」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(19.14)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1814"/>
            <a:ext cx="2971800" cy="51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拿八的性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格剛愎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苛刻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品行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兇惡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邪惡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EQ(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情商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零蛋﹗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聖經尚用愚頑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拿八諧音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來形容他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愚頑＝意志頑梗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(&gt;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愚昧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向神不順服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僕人觀感：他性情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凶暴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無人敢與言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性情凶暴＝比列之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子＝無益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拿八用御宴款待自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己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自以為王</a:t>
            </a:r>
          </a:p>
        </p:txBody>
      </p:sp>
      <p:pic>
        <p:nvPicPr>
          <p:cNvPr id="3074" name="Picture 2" descr="C:\Users\Paul Chang\Pictures\Christ-Parables\Lazarus &amp; Rich Man\Kitchen Scene with the Parable of the Rich Man and Poor Lazarus (detail) by Pieter Cornelisz van Rijck 1610~20 at Rijks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2514600"/>
            <a:ext cx="46148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沒人敢跟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說話﹐他已驕傲到聽不進任何話。亞比該勸大衛﹐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就收刀入鞘﹐從善如流。她勸先生﹐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他卻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「魂不附體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身僵如石頭一般」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(37)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之原意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「心向著神澈底地封閉死了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其人剛硬如石頭。」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愚頑人：絕對地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以自我為中心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聽不進任何話了。</a:t>
            </a:r>
          </a:p>
        </p:txBody>
      </p:sp>
      <p:pic>
        <p:nvPicPr>
          <p:cNvPr id="4098" name="Picture 2" descr="C:\Users\Paul Chang\Pictures\Samuels\Nabal &amp; Abigail\Nabal - 1 Sam 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39094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猶大從耶穌聽到的最後一句話是什麼﹖「你所作的快作吧。」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13.28)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那時﹐猶大的心向著耶穌已完全死了。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06" y="0"/>
            <a:ext cx="5223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拿八聽了妻子的報告﹐就嚇得魂不附體。危機不是已經被妻子的智慧化解了嗎﹖他有什麼好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怕的﹖不﹐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它形容愚頑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人怎樣絕對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以自我為中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心﹐聽不進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任何話了。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Samuels\Nabal &amp; Abigail\Abigail tending Nabal. 14th-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1760"/>
            <a:ext cx="6226233" cy="54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12.16-21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的無知的財主類比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有一個財主田產豐盛；</a:t>
            </a:r>
            <a:r>
              <a:rPr kumimoji="1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自己心裏思想說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「我的出產沒有地方收藏﹐怎麼辦呢？」</a:t>
            </a:r>
            <a:r>
              <a:rPr kumimoji="1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又說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「我要這麼辦：要把我的倉房拆了﹐另蓋更大的﹐在那裏好收藏我一切的糧食和財物。</a:t>
            </a:r>
            <a:r>
              <a:rPr kumimoji="1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然後要對我的靈魂說：靈魂哪﹐你有許多財物積存﹐可作多年的費用﹐只管安安逸逸地吃喝快樂吧！」</a:t>
            </a:r>
            <a:r>
              <a:rPr kumimoji="1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神卻對他說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無知的人哪﹐今夜必要你的靈魂；你所預備的要歸誰呢？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1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凡為自己積財﹐在神面前卻不富足的﹐也是這樣。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55303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這人最大的問題就是他只聽得到他自己心中的聲音﹐而聽不見別人的聲音﹐包括神的聲音。他用財物來麻醉自己﹐心死了﹐自問自答﹐這就是他的世界。他萬萬沒有想到﹐神要速速地審判他﹑取去他的靈魂﹐肉身也跟著死了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aul Chang\Pictures\Christ-Parables\The Rich Fool\The Parable of the Rich Fool (detail) by Rembrandt 1627 at the Gemäldegalerie, 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48" y="5443"/>
            <a:ext cx="3613653" cy="68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35814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如此﹐哀莫大於心死時﹐結局到了。只有十天了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25.38)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那個人知道你還能活多久呢﹖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是神親自取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靈魂。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可畏。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aul Chang\Pictures\Death and the Rich Man by Frans II Francken 1610 at Galerie Lowet de Wotrenge, Antwerp, Belg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55" y="0"/>
            <a:ext cx="5503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只剩下十天﹐拿八快悔改吧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但他天天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日出日落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﹐事業照做﹐錢財滾滾來。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有絲毫預警﹐直到神突然取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性命為止。這是神對拆毀家庭之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人的審判﹐我們的心要戒慎恐懼。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一個女兒嫁出若干年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帶著小孩回來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一個妻子對先生的要求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幾乎沒有終止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54" y="2667000"/>
            <a:ext cx="297544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927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危機中的轉機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大衛對人有恩情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求對方隨手取點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但大衛發誓要殺掉拿八全家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太過了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夫妻生活寫照：得理不饒人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大衛可能斷送做王的榮耀前途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受害者心態成了婚姻轉機的最大攔阻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爭執和受傷中常忘了神會介入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而採取自我救濟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</a:rPr>
              <a:t>點燃生命之火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家庭暴力中最可怕的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是言語暴力。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3721455" cy="2362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94" y="1476375"/>
            <a:ext cx="2409825" cy="24098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52" y="2971799"/>
            <a:ext cx="2972541" cy="312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</a:rPr>
              <a:t>智慧建造家室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正顏楷體W5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亞比該＝智慧化身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化解死結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謙卑面伏於地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(25.23)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我們有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這種的行為語言呢﹖四百人浩浩蕩蕩﹑充滿殺氣的隊伍﹐就這樣地被她的拜伏於地剎住了。在口角衝突之中﹐我們可否冷靜地謙卑下來。這樣﹐我們才能聽到對方的聲音﹐及彼此聆聽神在祂話語中的聲音。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ul Chang\Pictures\Samuels\Nabal &amp; Abigail\Abigail soothes and disarms David indignant against his husband Nabal by Giustino Menescardi (1720~76) at Scuola Grande dei Carmini, Ve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8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6199" y="50292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Abigail soothes and disarms David indignant against his husband </a:t>
            </a:r>
            <a:r>
              <a:rPr kumimoji="1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Nabal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Giustino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Menescardi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(1720~76) at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Grande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Carmini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Venice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1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6545" y="533400"/>
            <a:ext cx="5943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兩個清煙囪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的工人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" y="3480770"/>
            <a:ext cx="1957649" cy="33772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22167"/>
            <a:ext cx="3100648" cy="3435458"/>
          </a:xfrm>
          <a:prstGeom prst="rect">
            <a:avLst/>
          </a:prstGeom>
        </p:spPr>
      </p:pic>
      <p:pic>
        <p:nvPicPr>
          <p:cNvPr id="12290" name="Picture 2" descr="C:\Users\Paul Chang\Pictures\CH-Reformation\Simul iustus et pecc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Thomas Shephard (1605-49)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的警語：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「他在教會裏像個天使。基督與憐恤從不離開他的口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他常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用基督來結束他口中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的句子。在主日他的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釋放與喜樂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像是被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提到天上了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尤其是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當主餐的日子。但是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在家中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他卻是個魔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鬼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別作拿巴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Image result for Thomas Shepard. puri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62281"/>
            <a:ext cx="4114800" cy="54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927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負責任認清罪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(25.24-25, 27)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看清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自己的愚頑﹐就要認罪。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承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認己罪﹐不是含混認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我的罪﹐也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模糊該面對的罪。先向神認。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別施壓對方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也認罪。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是聖靈光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照的工作﹐依神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而行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。認罪會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引發對方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不應指望。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律交換﹐而是生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命互相的感染。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Paul Chang\Pictures\Samuels\Nabal &amp; Abigail\David and Abigail by Antonio Molinari (1655~170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92" y="2590799"/>
            <a:ext cx="5416908" cy="42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付足賠償息怒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(25.18-19)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真的認罪應該會有賠償﹐亞比該就是如此﹐她帶了不少的賠償給大衛。大衛看到了這些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怒了。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Samuels\Nabal &amp; Abigail\The Meeting of David and Abigail by Peter Paul Rubens 1625~28 at National Gallery of Art, Washington 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22525"/>
            <a:ext cx="6625244" cy="47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重看對方價值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要看見神在對方身上的工作或在神手中的價值。夫妻一爭執﹐就會彼此矇蔽﹐看不見神在對方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身上偉大榮耀的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工作。亞比該看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見了將來大衛要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立堅固的家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(25.28)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7552"/>
            <a:ext cx="5086004" cy="47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503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尋求別人益處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(25.28, 30-31)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亞比該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要求大衛偃兵息鼓呢﹖乃是為了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屬靈的好處著想的﹐雖然受益者是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拿巴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。大衛有什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麼好處呢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不流無辜之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人的血﹐才會蒙神膏他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做王。大衛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氣頭上能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持守無虧的良心﹐太寶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貴了﹐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促成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神向他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一生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施恩的契機。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Paul Chang\Pictures\Samuels\Nabal &amp; Abigail\David and Abigail by J v Oostsanen c. 1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2854"/>
            <a:ext cx="3639590" cy="4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亞比該的話之內容好聽嗎﹖不好聽﹐其實她等於告訴大衛說﹐「你錯了。」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在夫妻爭執中﹐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勝過語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言暴力﹐學習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亞比該那樣﹐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用溫良的話語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來面對危機﹐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化解為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轉機。</a:t>
            </a:r>
          </a:p>
        </p:txBody>
      </p:sp>
      <p:pic>
        <p:nvPicPr>
          <p:cNvPr id="16386" name="Picture 2" descr="C:\Users\Paul Chang\Pictures\Samuels\Nabal &amp; Abigail\The Meeting of David and Abigail by Guido Re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7" y="1371600"/>
            <a:ext cx="578240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人生唱的劇本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看中醫時﹐要看我們的脈搏和舌頭。基督徒的靈命如何﹐也是一樣﹕「內心」的脈搏和舌頭的「言語」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一致﹐言為心聲﹐誠於中﹑形於外﹐言語將我們的內心暴露出來。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舌頭就是火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能把生命的輪子點起來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並且是從地獄裏點著的。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雅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3.5-6)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6" y="1338580"/>
            <a:ext cx="5705268" cy="35657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32" y="4919008"/>
            <a:ext cx="9134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言語能將地獄的火在婚姻﹑在家中點燃﹐燒得人人痛苦。言為心聲﹐言語暴力的問題是出在我們心中的罪惡之火。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8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溫良的舌是生命樹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乖謬的嘴使人心碎。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智慧人的舌善發知識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愚昧人的口吐出愚昧。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回答柔和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使怒消退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言語暴戾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觸動怒氣。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個人的靈命情形表現在舌頭上</a:t>
            </a:r>
          </a:p>
        </p:txBody>
      </p:sp>
    </p:spTree>
    <p:extLst>
      <p:ext uri="{BB962C8B-B14F-4D97-AF65-F5344CB8AC3E}">
        <p14:creationId xmlns:p14="http://schemas.microsoft.com/office/powerpoint/2010/main" val="22132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上面看過亞比該如何化解大衛的心結﹐這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對付比較輕微的言語暴力者。那麼面對拿八似的配偶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可能是先生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妻子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﹐該怎麼辦呢﹖她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知道拿八是個怎樣的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人。她仍克盡職責﹐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賢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妻替先生解決殺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身之禍。以上的原則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之外﹐仍要注意以下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幾點﹕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Paul Chang\Pictures\Samuels\Nabal &amp; Abigail\David and Abigail - Detail by Jacob van Oostsanen 1507-1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35824"/>
            <a:ext cx="3810000" cy="49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4" y="15240"/>
            <a:ext cx="914261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1.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有見識與聰明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(25.33, 3)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首先要做有見識與聰明的人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(25.33, 3)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。言語暴力的受害者往往會變得自卑﹐甚至落入憂鬱症裏。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如果亞比該吃下去拿八罵她的一切話﹐那麼她就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做人了。她必須拒絕從先生口中射出來的火箭。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Gary Chapman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說﹐要「排斥對方的行為」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即此意也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她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也不可變得與先生一樣﹐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以暴抑暴。她必須肯定在基督裏﹐自己是新造的人﹐這是出發點﹐否則這個家就沒救了﹐小孩就更可憐了。這樣﹐亞比該才會信靠神﹐尋求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神的保守﹐不自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救﹐而等候神的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(25.29)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Paul Chang\Pictures\Samuels\Nabal &amp; Abigail\Abigail and Nabal by Lambert Jacobsz. (1592–1637) at The Courtauld Gallery, 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18898"/>
            <a:ext cx="5143500" cy="42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對配偶有盼望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我們從另一角度來詮釋亞比該在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25.26, 31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裏所說的話。她是一個對配偶有盼望的人。身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婚姻困難之中﹐但她對婚姻仍在憧憬﹕她知道那個老舊的﹑愚昧的拿八必要死亡﹐而另一個從善如流的新生的﹑智慧的大衛王將要誕生。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我們對配偶有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新畫像呢﹖我們若老想他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她是拿八﹐那麼他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她充其量只會是拿八﹐而妳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你要受苦一輩子﹐等到他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她死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為止了。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不﹐我們應該在神面前對他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她有一幅新畫像。對他的舊人死了心﹐但對他的新人有盼望﹐這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樣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才會有改變。有了這樣的改變﹐我們講的話也都不一樣了。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選擇時機相勸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(25.37a)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拿八變為更剛硬﹐那是他要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責。他這樣堅持不肯悔改﹐就會冒著生命被神取走的危險﹐那是神的作為﹐可是亞比該必須保持她的良心無虧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25.31)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亞比該在拿八酒醒的清晨﹐跟他說了些什麼﹐聖經上沒有記錄﹐但是我們可以推想大概是這樣的﹕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﹐昨天你做了什麼事﹖你對大衛說了些什麼話﹖你要自己負責。你在家中對我﹑對僕人講話刻薄﹐我們都忍受了﹐但是這並不代表你的言行是對的。過去一陣子剪羊毛大收成﹐看你昨天吃喝得這樣快樂﹐像個君王似的﹐是誰默默地在保護你和整個農莊嗎﹖是大衛六百的人馬。可是你卻用言語羞辱他們﹐你不要以為沒事。昨天他率領了四百人馬過來算帳﹐如果不是我迅速道歉打點﹐你人也不在這裏了。</a:t>
            </a:r>
          </a:p>
        </p:txBody>
      </p:sp>
    </p:spTree>
    <p:extLst>
      <p:ext uri="{BB962C8B-B14F-4D97-AF65-F5344CB8AC3E}">
        <p14:creationId xmlns:p14="http://schemas.microsoft.com/office/powerpoint/2010/main" val="12830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告訴你﹐事情沒有完﹐你還欠別人一個道歉﹐你必須為你自己犯的錯誤負責﹐向他陪不是﹐否則我不知道什麼時候﹐大衛還會再來算這筆帳。大衛不算﹐神也要算的。你必須悔改﹑必須改變﹐否則沒有人可以跟你相處﹑對話下去。請你好好想一想﹐我身為你的妻子很樂意幫助你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等候神的拯救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拿八或悔改﹑或被神擊殺﹐對亞比該而言﹐都是拯救。神有祂的時候﹐後來亞比該嫁給大衛也不見得有安舒日子可過﹐這一切都在神的手中。</a:t>
            </a:r>
          </a:p>
        </p:txBody>
      </p:sp>
    </p:spTree>
    <p:extLst>
      <p:ext uri="{BB962C8B-B14F-4D97-AF65-F5344CB8AC3E}">
        <p14:creationId xmlns:p14="http://schemas.microsoft.com/office/powerpoint/2010/main" val="22874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988" y="1066800"/>
            <a:ext cx="7696200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Gary Chapman: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言語暴力＝運用言語當作炸彈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手榴彈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設計好了要懲罰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怪罪別人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或辯護自己的行為或決定。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摧毀了尊敬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信任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仰慕與親密－即摧毀了所有健全婚姻的關鍵要素。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你們的家庭如何呢﹖你在家中的角色如何呢﹖你唱的那一齣劇本呢﹖是亞比該的﹖是拿八的﹖還是大衛的﹖大衛要大動干戈﹐他原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來不也是一個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「拿八」嗎﹖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但是後來他聽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(25.35)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Paul Chang\Pictures\Samuels\Nabal &amp; Abigail\Abigail Offering Bread to David by Louis de Boullogne 1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981200"/>
            <a:ext cx="52292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我們怎麼知道﹐有一天我們生命中的「拿八」就不會聽勸了呢﹖若聽﹐整個家就改變了。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你們婚姻中的拿八﹑家庭中的拿八死了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你的婚姻與家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庭就有救了。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最後讓我們唱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「十字架上的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光芒」﹐學習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向神降服﹐做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一個智慧人。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Paul Chang\Pictures\Samuels\Nabal &amp; Abigail\Abigail tending Nabal. 14th-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11" y="2209800"/>
            <a:ext cx="535154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43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智慧建立家室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愚妄親手拆毀。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可將婦人一詞拿去﹐因為婦人在箴言裏是美德或罪惡的化身。智慧建立家室﹐愚妄親手拆毀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包括家庭生活中的語言暴力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愚妄。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1"/>
            <a:ext cx="9144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4" y="0"/>
            <a:ext cx="914261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</a:rPr>
              <a:t>生活中兩主角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撒上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章的主題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若大衛在不指望能得到釋放的掃羅那裏﹐節制自己﹐即使有機會除去掃羅﹐他也不做什麼﹐他拒絕救自己﹐除非神拯救﹔那麼﹐在指望應該得到什麼好處的拿八那裏﹐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就更應該約束自己﹐同樣地拒絕救自己﹐除非神拯救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Ralph W. Klein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)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8011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「心中向著對方的期望﹐往往會影響我們在爭執中的情緒。成功的解決是先要克服這種引人誤入歧途的期望。」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(Gordon J. Keddie)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申命記的神學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思想向來就是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以為人靠自己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的辦法﹐以贏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取勝利﹐是人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的瑕疵。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   基甸的聖戰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00" y="2743200"/>
            <a:ext cx="5819600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8314" y="0"/>
            <a:ext cx="9152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其實這章經文只有兩位主角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智慧與愚昧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家庭生活有三種組合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兩人愚昧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兩人智慧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一智一愚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一智一愚的結局如何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要看愚者的學習如何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vs.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</a:t>
            </a:r>
          </a:p>
        </p:txBody>
      </p:sp>
      <p:pic>
        <p:nvPicPr>
          <p:cNvPr id="1026" name="Picture 2" descr="C:\Users\Paul Chang\Pictures\Samuels\Nabal &amp; Abigail\Rich Fool by Rembrandt 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817937"/>
            <a:ext cx="4086225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 Chang\Pictures\Samuels\Nabal &amp; Abigail\David and Abigail by J v Oostsanen c. 1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93110"/>
            <a:ext cx="2815243" cy="36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</a:rPr>
              <a:t>愚妄拆毀家室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拿八有許多傲人之處﹕富甲一方﹑妻子美麗智慧﹑地方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瑪雲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迦密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頭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有光榮的家族傳承﹐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令人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羨慕。他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優點﹐否則怎樣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致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富呢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﹖無怪乎大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衛逃難到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先就來拜碼頭。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Samuels\Nabal &amp; Abigail\Nabal, A Rich 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50226"/>
            <a:ext cx="4724400" cy="36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479462</TotalTime>
  <Words>2887</Words>
  <Application>Microsoft Macintosh PowerPoint</Application>
  <PresentationFormat>On-screen Show (4:3)</PresentationFormat>
  <Paragraphs>198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標楷體</vt:lpstr>
      <vt:lpstr>標楷體</vt:lpstr>
      <vt:lpstr>DFLiShuW5-B5</vt:lpstr>
      <vt:lpstr>新細明體</vt:lpstr>
      <vt:lpstr>TSC UKai M TT</vt:lpstr>
      <vt:lpstr>Utsaah</vt:lpstr>
      <vt:lpstr>UWCCYF (Big5)</vt:lpstr>
      <vt:lpstr>華康正顏楷體W5</vt:lpstr>
      <vt:lpstr>華康隸書體W5</vt:lpstr>
      <vt:lpstr>Arial</vt:lpstr>
      <vt:lpstr>Arial Narrow</vt:lpstr>
      <vt:lpstr>Tahoma</vt:lpstr>
      <vt:lpstr>Times New Roman</vt:lpstr>
      <vt:lpstr>Wingdings</vt:lpstr>
      <vt:lpstr>7_Shimmer</vt:lpstr>
      <vt:lpstr>9_Shimmer</vt:lpstr>
      <vt:lpstr>13_Shimmer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9769</cp:revision>
  <dcterms:created xsi:type="dcterms:W3CDTF">2008-05-30T20:07:37Z</dcterms:created>
  <dcterms:modified xsi:type="dcterms:W3CDTF">2020-01-27T02:02:59Z</dcterms:modified>
</cp:coreProperties>
</file>