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707" r:id="rId4"/>
  </p:sldMasterIdLst>
  <p:notesMasterIdLst>
    <p:notesMasterId r:id="rId43"/>
  </p:notesMasterIdLst>
  <p:sldIdLst>
    <p:sldId id="18780" r:id="rId5"/>
    <p:sldId id="18781" r:id="rId6"/>
    <p:sldId id="287" r:id="rId7"/>
    <p:sldId id="288" r:id="rId8"/>
    <p:sldId id="30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09" r:id="rId29"/>
    <p:sldId id="18782" r:id="rId30"/>
    <p:sldId id="311" r:id="rId31"/>
    <p:sldId id="312" r:id="rId32"/>
    <p:sldId id="18783" r:id="rId33"/>
    <p:sldId id="18784" r:id="rId34"/>
    <p:sldId id="18785" r:id="rId35"/>
    <p:sldId id="325" r:id="rId36"/>
    <p:sldId id="18786" r:id="rId37"/>
    <p:sldId id="18787" r:id="rId38"/>
    <p:sldId id="324" r:id="rId39"/>
    <p:sldId id="319" r:id="rId40"/>
    <p:sldId id="320" r:id="rId41"/>
    <p:sldId id="321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18780"/>
            <p14:sldId id="18781"/>
            <p14:sldId id="287"/>
            <p14:sldId id="288"/>
            <p14:sldId id="30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8"/>
            <p14:sldId id="309"/>
            <p14:sldId id="18782"/>
            <p14:sldId id="311"/>
            <p14:sldId id="312"/>
            <p14:sldId id="18783"/>
            <p14:sldId id="18784"/>
            <p14:sldId id="18785"/>
            <p14:sldId id="325"/>
            <p14:sldId id="18786"/>
            <p14:sldId id="18787"/>
            <p14:sldId id="324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301"/>
    <a:srgbClr val="FFFF00"/>
    <a:srgbClr val="9751CB"/>
    <a:srgbClr val="C198E0"/>
    <a:srgbClr val="0000FF"/>
    <a:srgbClr val="DAD4D7"/>
    <a:srgbClr val="DAC2EC"/>
    <a:srgbClr val="6A310A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-12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E6AE-48FA-A53B-0B65896558AA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847B-2FD8-4783-A142-A23455DF84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0126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D323-5AF3-44BC-A7CE-6930FAE575CE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60CC-13DB-43AE-87E1-0F113FC493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7132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43D2-3BE4-4651-8697-4D4FAF3C90A6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4942-748F-490D-9A5F-C35735E457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1917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D9814-686B-4B9E-8486-4C85BB3DEBAC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C58-4595-49ED-B50E-C5D69AC3A4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6594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C0A0-3044-4801-8878-FB7E89628244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9DB7-EF84-424C-9929-E4DD8A7F29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8349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D1DF-4C0E-435B-8536-8D2FBD47FF5C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AFAB8-0894-47B9-ACC3-054FAEAEB25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104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3A26-FC42-4FF7-AC35-9E5A524E9529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A9B-BD0F-41DE-8095-320C66F63C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6209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CBB6-E83A-4B71-8505-658F2915B10A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C145-D8DC-4332-969F-C29D7FC43B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1107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44BE-5ED4-4562-B005-78082007DAF2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756B-46EA-46EE-AAAE-1107650B5F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6106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C6723-F32F-45EE-A83E-2EBCE8014576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9BB-3F64-4C8C-931C-85CA167937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72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4C07-1EFA-4301-A1B8-535D006202B9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F966-A5FE-4251-9485-0BF04026B5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691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2E77-A89F-4CAB-A0B5-EAA26E8DD8C4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DE0B5-1138-465B-ABCA-EA1E4A7C9B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0771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3871-9A38-4862-8636-EF91962F2BC3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5006-533F-4825-A852-72FC0A3A4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315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6352878-830A-4554-9F93-32912CBC7897}" type="datetimeFigureOut">
              <a:rPr lang="en-US" altLang="zh-TW"/>
              <a:pPr>
                <a:defRPr/>
              </a:pPr>
              <a:t>1/5/20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65C88DE-00D5-4EB0-8FD7-20D94E5952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157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708" r:id="rId1"/>
    <p:sldLayoutId id="2147500709" r:id="rId2"/>
    <p:sldLayoutId id="2147500710" r:id="rId3"/>
    <p:sldLayoutId id="2147500711" r:id="rId4"/>
    <p:sldLayoutId id="2147500712" r:id="rId5"/>
    <p:sldLayoutId id="2147500713" r:id="rId6"/>
    <p:sldLayoutId id="2147500714" r:id="rId7"/>
    <p:sldLayoutId id="2147500715" r:id="rId8"/>
    <p:sldLayoutId id="2147500716" r:id="rId9"/>
    <p:sldLayoutId id="2147500717" r:id="rId10"/>
    <p:sldLayoutId id="2147500718" r:id="rId11"/>
    <p:sldLayoutId id="2147500719" r:id="rId12"/>
    <p:sldLayoutId id="2147500720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333375"/>
            <a:ext cx="87852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華康正顏楷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PYanKaiW5-B5" panose="03000500000000000000" pitchFamily="66" charset="-120"/>
                <a:ea typeface="DFPYanKaiW5-B5" panose="03000500000000000000" pitchFamily="66" charset="-120"/>
              </a:rPr>
              <a:t>神國接力賽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民數記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27.12-23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2020/1/5  ACCCN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(2)摩西的急躁破壞了神的工作﹐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詩106.32-33說﹐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他們在米利巴水又叫耶和華發怒﹐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甚至摩西也受了虧損﹐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是因他們惹動他的靈﹐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他用嘴說了急躁的話。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這是他沒有在眾人面前尊主為聖﹐很嚴重的﹗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(3)苦待神的百姓。先前為百姓拜金牛犢犯罪後﹐迫切代禱的摩西不見了﹐取而代之的是會罵神的百姓為「背叛的人」(</a:t>
            </a:r>
            <a:r>
              <a:rPr kumimoji="1" lang="he-IL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מָרָה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)﹐結果他自己也成了背叛神旨意的人。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50" y="2708920"/>
            <a:ext cx="6978575" cy="41490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0" y="0"/>
            <a:ext cx="44279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不過我們要感謝神的是﹐耶穌在變形山顯現時﹐摩西也同時出現在榮耀裏。神沒有讓他進入地上的迦南﹐但他進入天上的迦南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17.3)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5850"/>
            <a:ext cx="4692174" cy="68401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我們對比亞倫的離去和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(20.22-29, 27.12-23)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幾乎一樣﹐只是有一點不同﹐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就是摩西的過世推遲到申命記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尾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神把摩西的失敗放在約書亞的蒙召之時﹐有一個特別的用意﹐要約書亞千萬別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蹈覆轍。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心中有靈歷練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(27.18a)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祭司是世襲的﹐所以神就直接命令亞倫將聖衣脫下來﹐穿在他的兒子以利亞撒的身上。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但是率領神的全會眾的領袖﹐則是個別遴選的。於是摩西向神發一個禱告﹐求主立一位合宜的領袖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(27.15-17)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4160571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摩西的靈很優美﹐沒有一開始就向神推薦約書亞﹐雖在過去的四十年他都在訓練年輕的領袖們﹐但是他將這個特權完全放在主的手中﹐讓主來顯明。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主的回答只講一點﹕約書亞是「心中有</a:t>
            </a:r>
            <a:r>
              <a:rPr kumimoji="1" lang="zh-TW" altLang="zh-TW" sz="3600" b="0" i="0" u="dotted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靈的」。和合本加譯了</a:t>
            </a:r>
            <a:r>
              <a:rPr kumimoji="1" lang="zh-TW" altLang="zh-TW" sz="3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字﹐藉以突顯他的特點﹐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NASV, ESV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的譯法同。</a:t>
            </a:r>
            <a:endParaRPr kumimoji="1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34.9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說﹐「因為摩西曾按手在他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約書亞</a:t>
            </a:r>
            <a:r>
              <a:rPr kumimoji="1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頭上﹐就被智慧的靈的充滿。」其實這件事摩西曾經做過﹐就是將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kumimoji="1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身上的聖靈分賜在七十位長老的身上﹐使他們都能承擔服事。</a:t>
            </a:r>
          </a:p>
        </p:txBody>
      </p:sp>
    </p:spTree>
    <p:extLst>
      <p:ext uri="{BB962C8B-B14F-4D97-AF65-F5344CB8AC3E}">
        <p14:creationId xmlns:p14="http://schemas.microsoft.com/office/powerpoint/2010/main" val="189825622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3707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約書亞第一次在聖經裏出現時﹐是神的百姓在利非訂與亞瑪力人爭戰一事。他學習到了耶和華是他的旌旗﹐得勝在乎祂。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30" y="0"/>
            <a:ext cx="5879470" cy="42866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5896" y="4286668"/>
            <a:ext cx="55081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這靈是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爭戰的靈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﹐「不是倚靠勢力﹐不是倚靠才能﹐乃是倚靠我的靈方能成事。」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4.6)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6824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3498" y="419709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在民數記十一章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摩西分賜聖靈給七十位長老的經歷中﹐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約書亞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學會神的靈不是忌妒的靈﹐乃是「剛強﹑仁愛﹑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謹守的靈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1.7)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" y="0"/>
            <a:ext cx="9144000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7990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他成為摩西幫手﹐還學會了神的靈在我們裏面﹐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向祂有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渴慕的靈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33.11)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3" y="1412776"/>
            <a:ext cx="915863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1337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323347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在進迦南窺探其地的經歷上﹐他知道了走天路得勝的祕訣之一是﹐向主要有一顆</a:t>
            </a:r>
            <a:r>
              <a:rPr kumimoji="1" lang="zh-TW" altLang="zh-TW" sz="40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單純的靈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﹐才能專一跟從主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14.24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﹐太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6.22)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71" y="0"/>
            <a:ext cx="591052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4849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雲柱火柱動了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民數記長達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章﹐記敘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漂流史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「昂然無懼」出埃及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其實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數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百萬群眾就是老百姓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可是在神的眼中乃是「耶和華的軍隊」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威風到「連狗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也不敢向他們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搖舌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吠叫」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2099"/>
            <a:ext cx="5292080" cy="32859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當主說﹐約書亞是「心中有靈的」時﹐是指著以上他的歷練說的。「靈」在此怎麼譯呢﹖大寫神的靈或小寫指他心中的靈﹐都對﹐因為聖靈把祂的質素成功地感染到約書亞心裏了。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這正是保羅所說的「以心靈事奉神」的意思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1.9)﹔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當神呼召約書亞時﹐神看到這人已經成熟了﹐經過多年聖靈的潛移默化﹐他具有屬神之人的品格﹐透露出他是「心中有</a:t>
            </a:r>
            <a:r>
              <a:rPr kumimoji="1" lang="zh-TW" altLang="zh-TW" sz="4000" b="0" i="0" u="dotted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靈的人」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27.18)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2892101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按手被靈充滿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(27.18b-20)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與其說權柄是摩西按手時加給的﹐不如說是四十年殷勤的服事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爭戰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賺取來的。按手的意義是什麼呢﹖第一是授權給約書亞﹐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使他可以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在全會眾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中有效地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服事他們。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29" y="3140968"/>
            <a:ext cx="6463271" cy="37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0365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601216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申命記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34.9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說﹐摩西的按手使他「被智慧的靈充滿」。做為一位屬靈領袖﹐他最需要的就是從上頭來的智慧﹐像彌賽亞一樣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賽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11.2)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kumimoji="1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耶和華的靈必住在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身上﹐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就是使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有智慧和聰明的靈﹐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謀略和能力的靈﹐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知識和敬畏耶和華的靈。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按手除了意味著授權之外﹐更重要的乃是神的靈充滿﹐使他能夠勝任神所交付給他的任務。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089"/>
            <a:ext cx="3131840" cy="51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43348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2132856"/>
            <a:ext cx="46440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有了授權﹐又有智慧之靈的充滿﹐不但「會眾都聽從他」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27.20b)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﹐更重要的是他將贏取神的百姓對他的信任－信任是贏得的。</a:t>
            </a:r>
          </a:p>
        </p:txBody>
      </p:sp>
      <p:pic>
        <p:nvPicPr>
          <p:cNvPr id="3074" name="Picture 2" descr="C:\Users\Paul Chang\Pictures\Joshua\The Conquest of Jericho by Jean Fouquet  1470~75 at  Bibliothèque nationale de France, Paris. Joshua 6.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59661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26603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隨從烏陵土明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(27.21)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什麼是烏陵和土明呢﹖它們最早出現在出埃及記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28.30 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又見利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27.21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﹐申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33.8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﹐撒上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28.6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2.63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﹐尼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7.65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共出現七次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02" y="2996952"/>
            <a:ext cx="515469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9443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5644784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28.29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亞倫進聖所的時候﹐要將決斷胸牌﹑就是刻著以色列兒子名字的﹐帶在胸前﹐在耶和華面前常作記念。</a:t>
            </a:r>
            <a:r>
              <a:rPr kumimoji="1" lang="en-US" altLang="zh-TW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28.30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又要將烏陵和土明放在決斷的胸牌裏﹐亞倫進到耶和華面前的時候﹐要帶在胸前﹐在耶和華面前常將以色列人的決斷牌帶在胸前。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28.29-30)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01" y="0"/>
            <a:ext cx="3499216" cy="47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01681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它們怎麼使用﹐以上經文講得很清楚﹐為了做符合神旨意的決斷。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只是在摩西時代沒見過有使用它們的記錄﹐或許不需﹐因為神與摩西是「面對面說話﹐乃是明說﹐不用謎語﹐並且他必見我的形像。」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12.8)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時代改變了﹐這種直覺式的啟示告一段落﹐要用神的話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律法書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Torah)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﹐加上烏陵和土明的確定。</a:t>
            </a:r>
          </a:p>
        </p:txBody>
      </p:sp>
    </p:spTree>
    <p:extLst>
      <p:ext uri="{BB962C8B-B14F-4D97-AF65-F5344CB8AC3E}">
        <p14:creationId xmlns:p14="http://schemas.microsoft.com/office/powerpoint/2010/main" val="3266710355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到了掃羅時代﹐它們仍存在﹐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到了歸回期﹐就不見蹤影了。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按立約書亞時提及它們﹐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是指著爾後的決斷不可憑己意或常識﹐而是要來到主面前求主啟示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﹐(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記取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艾城之敗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。他進入迦南地南征北討凡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約瑟法﹐古史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﹐肯定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太多的場合他需要到主面前﹑憑著烏和土明做決斷。</a:t>
            </a:r>
          </a:p>
        </p:txBody>
      </p:sp>
    </p:spTree>
    <p:extLst>
      <p:ext uri="{BB962C8B-B14F-4D97-AF65-F5344CB8AC3E}">
        <p14:creationId xmlns:p14="http://schemas.microsoft.com/office/powerpoint/2010/main" val="1975017200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</a:rPr>
              <a:t>神國的接力賽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誰一路在培訓約書亞的﹖神自己﹔誰在最後一刻提名他來接神國下一棒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﹖神自己。摩西的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異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象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一言以蔽之﹐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就是建造祭司的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國度﹐核心是神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聖潔與公義的道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德律－十誡。</a:t>
            </a:r>
          </a:p>
        </p:txBody>
      </p:sp>
      <p:pic>
        <p:nvPicPr>
          <p:cNvPr id="4098" name="Picture 2" descr="C:\Users\Paul Chang\Pictures\Exodus\Moses at Mount Sinai by Jacques de Létin c. 1655 at Musée des beaux-arts, Troyes. Ex 31.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27616"/>
            <a:ext cx="4997900" cy="45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7324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摩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西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要將這理想傳遞給下一代。曠野四十年只是過渡與管教﹐真實的建立﹐要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過了約旦河以後。當他按手在約書亞頭上﹐多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少的期許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都灌注到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對方的身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上。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57" y="2508379"/>
            <a:ext cx="6868956" cy="43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0816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有很好的開始﹐但一路上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十次試探神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民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14.22)…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神宣判他們曠野漂流四十年﹐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數百萬人被困在大而可畏的曠野裏。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年復一年﹐新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生代出生了﹐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而老的一代就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真的倒斃在曠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野裏。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91336"/>
            <a:ext cx="5435241" cy="426666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430345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摩西頂多只能在毘斯迦山頂上﹐遠遠地眺望流奶與蜜的應許之地﹐但他不能進去﹐因為神呼召他出來服事的方向與時辰﹐都滿足了。現在是交棒的時候了。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76" y="-1"/>
            <a:ext cx="7641024" cy="43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9294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67487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至於約書亞會遭遇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什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麼挑戰﹐說真的﹐在河這邊山上的摩西沒有辦法預估﹔不過﹐他在申命記裏一再地剖明﹐過河之後﹐會有一場又一場的硬戰等著神的百姓﹐這是聖戰－耶和華親自介入的戰爭﹗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70" y="0"/>
            <a:ext cx="4469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815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3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1772816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摩西一生的關鍵字﹕</a:t>
            </a:r>
            <a:endParaRPr kumimoji="1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出去﹑恩約﹑國度</a:t>
            </a:r>
            <a:endParaRPr kumimoji="1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約書亞一生關鍵字﹕</a:t>
            </a:r>
            <a:endParaRPr kumimoji="1" lang="en-US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進入﹑產業﹑豐盛</a:t>
            </a:r>
          </a:p>
        </p:txBody>
      </p:sp>
    </p:spTree>
    <p:extLst>
      <p:ext uri="{BB962C8B-B14F-4D97-AF65-F5344CB8AC3E}">
        <p14:creationId xmlns:p14="http://schemas.microsoft.com/office/powerpoint/2010/main" val="3892755361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基督教有些詩歌對約書亞記有誤解﹐以為神的兒女邁上了高地得勝了﹐世上的疑慮就都越過了。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「更高之處」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Higher Ground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by Johnson </a:t>
            </a:r>
            <a:r>
              <a:rPr kumimoji="1" lang="en-US" altLang="zh-TW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Oatman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Jr. 1898)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「居榮美之地」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sz="4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Dwelling In Beulah Land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by C. Austin Miles, 1911)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詩歌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強調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只要到了高地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迦南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﹐塵世的煩惱爭戰都都過去了﹐在那裏是暢飲活泉。實況是怎樣呢﹖</a:t>
            </a:r>
          </a:p>
        </p:txBody>
      </p:sp>
    </p:spTree>
    <p:extLst>
      <p:ext uri="{BB962C8B-B14F-4D97-AF65-F5344CB8AC3E}">
        <p14:creationId xmlns:p14="http://schemas.microsoft.com/office/powerpoint/2010/main" val="3346879804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97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446346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以色列人的爭戰﹐過河前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是牛刀小試﹐真正大戰渡河後才開打﹐整卷約書亞記翔實地記錄這些艱難戰鬥﹐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長達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年之久﹗英雄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暮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猶慨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他還有許多的未得之地﹐只好交給下一代繼續去完成了。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66" y="0"/>
            <a:ext cx="4680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6563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神不斷興起「約書亞」。膏立的是主﹐傳遞旨意的也是主。他將要遇見的事﹐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能知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曉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我們從約書亞身上可以學到﹕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生於憂患﹑長於憂患。以弗所書末了講述教會「與天空屬靈氣的惡魔爭戰」﹐它的層級有甚於個人所經歷的靈慾之爭﹐正是約書亞記所要預表給歷代教會的。</a:t>
            </a:r>
          </a:p>
        </p:txBody>
      </p:sp>
    </p:spTree>
    <p:extLst>
      <p:ext uri="{BB962C8B-B14F-4D97-AF65-F5344CB8AC3E}">
        <p14:creationId xmlns:p14="http://schemas.microsoft.com/office/powerpoint/2010/main" val="3485292816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教會有如接力賽﹐一代接著一代﹐一直跑到主榮耀的再來。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0" y="1651502"/>
            <a:ext cx="8248497" cy="52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7763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46440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四十年快滿時候﹐摩西發現神的雲柱火柱動了﹑向前走了﹗這意味著舊的世代結束﹐新的世代開始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新生代是多麼興奮﹐他們出生在曠野﹑成長在曠野﹐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他們的盼望是進入應許之地。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4067944" cy="68168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9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起行不久﹐渡撒烈溪時﹐「共有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38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年﹐等那世代的兵丁都從營中滅盡﹐正如耶和華向他們所起的誓。」更可畏的是下一句﹐「耶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和華的手也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攻擊他們﹐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將他們從營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中除滅﹐直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到滅盡。」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1.14-15)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Exodus\The Israelites gathering Manna in the Desert by Nicolas Poussin 1737~39 at 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80" y="2276872"/>
            <a:ext cx="6367766" cy="458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舊的世代都要過去﹐米利暗﹑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亞倫過去了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摩西也不例外﹐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雖他向主懇求﹐未獲允。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只有迦勒和約書亞可以進迦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南﹐因為他們「另有一個心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志﹑專一跟從」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主﹔婦孺也反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而得以進入。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72" y="3429000"/>
            <a:ext cx="2547490" cy="34324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50" y="3946310"/>
            <a:ext cx="2238250" cy="288734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15"/>
            <a:ext cx="2627784" cy="39416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懷著盼望而去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(27.12-14)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耶和華對摩西說話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(12-14)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摩西對耶和華說話</a:t>
            </a: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…(15-23)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判決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亞倫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﹐摩西就應心中有數了﹐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共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犯一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致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此乃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不能進迦南的原因﹐摩西究竟犯了什麼錯誤呢﹖注意﹐服事主的人﹐主的要求有時是十分嚴厲的。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有三個原因﹕</a:t>
            </a:r>
            <a:endParaRPr kumimoji="1" lang="zh-TW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他們違背神的命令。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神要他吩咐磐石出水﹐而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他是用杖擊打兩下。如用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預表來解釋﹐就容易懂了。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磐石乃是基督﹐擊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打一次夠了﹐它會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流出活水直到永生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擊打</a:t>
            </a:r>
            <a:r>
              <a:rPr kumimoji="1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無異於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「把神的兒子重釘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十字架﹐明明地羞</a:t>
            </a:r>
            <a:endParaRPr kumimoji="1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辱祂。」(來6.6)</a:t>
            </a:r>
          </a:p>
        </p:txBody>
      </p:sp>
      <p:pic>
        <p:nvPicPr>
          <p:cNvPr id="2050" name="Picture 2" descr="C:\Users\Paul Chang\Pictures\Exodus\Moses strikes water from the stone by Krzysztof Lubieniecki 1714 at National Museum in Warsa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62" y="2924944"/>
            <a:ext cx="4643738" cy="39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474884</TotalTime>
  <Words>2292</Words>
  <Application>Microsoft Macintosh PowerPoint</Application>
  <PresentationFormat>On-screen Show (4:3)</PresentationFormat>
  <Paragraphs>149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標楷體</vt:lpstr>
      <vt:lpstr>標楷體</vt:lpstr>
      <vt:lpstr>DFLiShuW5-B5</vt:lpstr>
      <vt:lpstr>DFPYanKaiW5-B5</vt:lpstr>
      <vt:lpstr>新細明體</vt:lpstr>
      <vt:lpstr>TSC UKai M TT</vt:lpstr>
      <vt:lpstr>華康正顏楷體W5</vt:lpstr>
      <vt:lpstr>Arial</vt:lpstr>
      <vt:lpstr>Arial Black</vt:lpstr>
      <vt:lpstr>Tahoma</vt:lpstr>
      <vt:lpstr>Times New Roman</vt:lpstr>
      <vt:lpstr>Wingdings</vt:lpstr>
      <vt:lpstr>7_Shimmer</vt:lpstr>
      <vt:lpstr>9_Shimmer</vt:lpstr>
      <vt:lpstr>13_Shimmer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9751</cp:revision>
  <dcterms:created xsi:type="dcterms:W3CDTF">2008-05-30T20:07:37Z</dcterms:created>
  <dcterms:modified xsi:type="dcterms:W3CDTF">2020-01-06T02:47:16Z</dcterms:modified>
</cp:coreProperties>
</file>