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91257" r:id="rId1"/>
    <p:sldMasterId id="2147491269" r:id="rId2"/>
    <p:sldMasterId id="2147491293" r:id="rId3"/>
    <p:sldMasterId id="2147500207" r:id="rId4"/>
    <p:sldMasterId id="2147500605" r:id="rId5"/>
  </p:sldMasterIdLst>
  <p:notesMasterIdLst>
    <p:notesMasterId r:id="rId41"/>
  </p:notesMasterIdLst>
  <p:sldIdLst>
    <p:sldId id="18357" r:id="rId6"/>
    <p:sldId id="281" r:id="rId7"/>
    <p:sldId id="18782" r:id="rId8"/>
    <p:sldId id="18783" r:id="rId9"/>
    <p:sldId id="18784" r:id="rId10"/>
    <p:sldId id="18785" r:id="rId11"/>
    <p:sldId id="18786" r:id="rId12"/>
    <p:sldId id="18787" r:id="rId13"/>
    <p:sldId id="18788" r:id="rId14"/>
    <p:sldId id="18789" r:id="rId15"/>
    <p:sldId id="18790" r:id="rId16"/>
    <p:sldId id="18791" r:id="rId17"/>
    <p:sldId id="18792" r:id="rId18"/>
    <p:sldId id="18793" r:id="rId19"/>
    <p:sldId id="18794" r:id="rId20"/>
    <p:sldId id="18795" r:id="rId21"/>
    <p:sldId id="18796" r:id="rId22"/>
    <p:sldId id="18797" r:id="rId23"/>
    <p:sldId id="18798" r:id="rId24"/>
    <p:sldId id="18799" r:id="rId25"/>
    <p:sldId id="18800" r:id="rId26"/>
    <p:sldId id="18801" r:id="rId27"/>
    <p:sldId id="18802" r:id="rId28"/>
    <p:sldId id="18803" r:id="rId29"/>
    <p:sldId id="18804" r:id="rId30"/>
    <p:sldId id="18805" r:id="rId31"/>
    <p:sldId id="18807" r:id="rId32"/>
    <p:sldId id="18809" r:id="rId33"/>
    <p:sldId id="18808" r:id="rId34"/>
    <p:sldId id="18810" r:id="rId35"/>
    <p:sldId id="18811" r:id="rId36"/>
    <p:sldId id="18812" r:id="rId37"/>
    <p:sldId id="18813" r:id="rId38"/>
    <p:sldId id="18814" r:id="rId39"/>
    <p:sldId id="18806" r:id="rId4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44B405-127E-47FB-8F6D-54D7E2C43351}">
          <p14:sldIdLst>
            <p14:sldId id="18357"/>
            <p14:sldId id="281"/>
            <p14:sldId id="18782"/>
            <p14:sldId id="18783"/>
            <p14:sldId id="18784"/>
            <p14:sldId id="18785"/>
            <p14:sldId id="18786"/>
            <p14:sldId id="18787"/>
            <p14:sldId id="18788"/>
            <p14:sldId id="18789"/>
            <p14:sldId id="18790"/>
            <p14:sldId id="18791"/>
            <p14:sldId id="18792"/>
            <p14:sldId id="18793"/>
            <p14:sldId id="18794"/>
            <p14:sldId id="18795"/>
            <p14:sldId id="18796"/>
            <p14:sldId id="18797"/>
            <p14:sldId id="18798"/>
            <p14:sldId id="18799"/>
            <p14:sldId id="18800"/>
            <p14:sldId id="18801"/>
            <p14:sldId id="18802"/>
            <p14:sldId id="18803"/>
            <p14:sldId id="18804"/>
            <p14:sldId id="18805"/>
            <p14:sldId id="18807"/>
            <p14:sldId id="18809"/>
            <p14:sldId id="18808"/>
            <p14:sldId id="18810"/>
            <p14:sldId id="18811"/>
            <p14:sldId id="18812"/>
            <p14:sldId id="18813"/>
            <p14:sldId id="18814"/>
            <p14:sldId id="188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CCN Office" initials="AO" lastIdx="159" clrIdx="0"/>
  <p:cmAuthor id="1" name="Richard Matthews" initials="RM" lastIdx="1" clrIdx="1">
    <p:extLst>
      <p:ext uri="{19B8F6BF-5375-455C-9EA6-DF929625EA0E}">
        <p15:presenceInfo xmlns:p15="http://schemas.microsoft.com/office/powerpoint/2012/main" userId="da1d223d9eaba8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8E0"/>
    <a:srgbClr val="0000FF"/>
    <a:srgbClr val="FFFF00"/>
    <a:srgbClr val="BF1301"/>
    <a:srgbClr val="DAD4D7"/>
    <a:srgbClr val="DAC2EC"/>
    <a:srgbClr val="6A310A"/>
    <a:srgbClr val="220272"/>
    <a:srgbClr val="6484C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1224" autoAdjust="0"/>
  </p:normalViewPr>
  <p:slideViewPr>
    <p:cSldViewPr>
      <p:cViewPr varScale="1">
        <p:scale>
          <a:sx n="127" d="100"/>
          <a:sy n="127" d="100"/>
        </p:scale>
        <p:origin x="11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38"/>
    </p:cViewPr>
  </p:outlineViewPr>
  <p:notesTextViewPr>
    <p:cViewPr>
      <p:scale>
        <a:sx n="88" d="100"/>
        <a:sy n="88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4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8CC25D-5EC3-4666-9C28-B7F0874345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9698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8C20-9584-440E-B9AD-D752FCF90F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FEB08-7C56-48EE-A3FE-3021B08E6D5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27B6E5E6-C0AC-4389-B78F-7DEDC6E9B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263960AC-5E65-46C9-B305-DCD2B1C21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6C91567B-A1AF-44C9-9725-A60FB5337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517E9063-BB6B-45D8-9044-FA4061CBA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F42F57EA-EAB0-4FD2-B63A-9959931EC7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8E4CEA30-2B5B-4742-A25F-C438C2AA0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66DE54AD-73CB-4ED1-8564-0D4E2DFFB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9F986A3D-0001-4EB8-84AA-45396CF42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5871D805-9F84-47B2-A098-A15093233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BDA8C-C000-4CB4-A5C5-1BA966AFAE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39B32F-DC29-4DF6-AE65-A0816FA30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EFB553-6A01-4305-8CB7-7F727703E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1632B1-8A1E-4EA7-9E64-4C07FED0C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FC4AECE-F35C-422F-B1B5-329719561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B3EBE1-DEAE-4CF3-A996-49A900A5E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122F93E-9F58-4F95-A889-D9CFF0477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153828D-1A9A-47A5-8748-2BF1B6A4B3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D34616-F40F-4F7F-B29A-B1A7E22A8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5E2545-3B11-456D-8EF7-6D41908F0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C04F-88F5-47EA-9795-AED41E67C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E75A7-40F9-47DC-B853-E62A87879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E6491-951D-40B7-8D61-C4C57932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E2290-8A22-4673-8691-CB81E7E6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2E1FF-6ADA-422D-BEDE-95CCF431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C517-83D4-4699-A2E2-68694DC97C5B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9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19493-8E26-49DC-BEE8-BE7F2E376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B8F6-2B8D-4FA0-A1FF-3F3D6488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6F14-9936-4CD9-AB65-C54952ED2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F99F8-42E8-43E5-BB8D-67E57AD7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07D4-213B-4AE4-8211-E17817C8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49DBF-D1C6-4B84-8FB6-5E2D4F41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68DC-8F41-40F6-8BBD-23305CBC811D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1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7B46-377B-423C-8453-AB8A88B4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ACFE3-C255-4515-810D-CDEBEF58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FE4A6-633B-4539-9F91-9BE04A9A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6350-C587-40AB-A9CB-4FD15CBA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4B5D0-CB88-43CA-9311-0997C4BE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79B4-5BC3-4590-8BD1-592C3CB2E5DB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7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42D4-A91B-4070-BF72-DA088A68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1E0A2-B3DD-45A9-A18E-443EB88C2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FFCE4-0A0D-426D-B5D5-8D9E83839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BF04F-6C31-4A12-A3F0-15A995A5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47E14-E09B-4043-8019-C108E82D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7D209-C1D3-4990-9CB7-E991B30D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1DE7-D1FB-4EC4-AB0D-0DE6B8328917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3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8792-65C0-4B74-A2ED-238CB921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37EA3-678F-4A3F-8FB6-3A1F71C7A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10F74-82BB-48DB-8054-9BA99A012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17BDE-55A0-4BB5-B4BE-D22054261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96205-918D-4F14-A9EB-64C68434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EC7D5-F11A-4BFF-B435-F5DA81CE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E81AA-AC03-4DF2-975F-E3D55730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964FC-30B9-4147-9FE5-E86AE3DD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7F45-5107-4B86-8EB6-4E2FC3D5DD4F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6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2F76-A22C-483C-9612-B765BCC0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DC3B0-417A-47E9-A6D4-71082868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0416C-4A13-464F-A0FF-3716AFAC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1C941-5EB1-4B86-9159-96D960F5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39E-5ACD-4BE9-8620-0A79AA2E46F0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19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F12CF-6415-4622-A957-EC6B962DE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7722A-161F-422A-A0CC-25D8E46D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4CFD-90DD-44EF-8CCC-F972F066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D5F33-2919-4710-9A6F-BEC039EEABF6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49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827C-59DD-40F4-B787-E1E030D0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BECC-59B1-43E2-945B-1C142DF6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66754-6FE7-4616-A999-0A981EDA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5F843-0C46-477B-8436-C10E62A0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0F042-5B78-4817-BF68-CF7BE95D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ADBCC-CE9B-4D78-92EC-0E77A28F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2B949-0215-4BEF-B413-FA4153F9C0D3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44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5CAD-F020-4DD3-941C-186588B8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A8768-7BB5-4EB2-8BF7-C3E48BDD6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FE716-C204-4ED7-B5A1-F438BEE27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E43B2-1ACE-4FB5-ACB7-A8897485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466D4-BC06-4B34-BADE-91B9BAA3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41FF6-D105-4F61-B7F0-FF9AB913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ED61-77F6-4A08-AE78-8914AEC91AE3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68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E607-1903-4304-BD68-A4416BED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9DA5F-5DBF-45CE-902C-DA9E7C37F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D6574-EF61-4F04-B2EF-0FD9C291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88A8A-0AB3-405A-B2DF-66BC7C72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C6C9-0FC5-4079-AC46-B959A08B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94F2B-34B7-4B16-A965-EE21466387A0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20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8EE77-B3B3-4B06-B78B-9A859D1C0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D8D6-56B3-424E-ACF5-E8B0A0DDD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2793B-A5C9-48CE-9708-E9E80147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3FF0B-A24D-4FE2-B055-A5EAA2E8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F7FAD-7324-405F-9683-AB9473D7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3796-3420-424E-AF75-0B975532F714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F4E96-3536-45F8-A670-97DBFD2222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40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0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70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2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1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73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6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4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04117-ACA4-4E75-A07B-536B9C9283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9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902C-6CD4-41E4-8039-85BE080DEE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23358-99AD-46D2-A29D-98403571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44277-36CD-4A4A-93C7-AC9566C9F5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210F-7ECC-4EA9-B5D6-03F74E3B1D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4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4800">
                <a:solidFill>
                  <a:srgbClr val="FFFFFF"/>
                </a:solidFill>
              </a:endParaRPr>
            </a:p>
          </p:txBody>
        </p:sp>
        <p:grpSp>
          <p:nvGrpSpPr>
            <p:cNvPr id="12186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FF5A351-6C0B-4D1C-A7D7-89ED864699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29" r:id="rId1"/>
    <p:sldLayoutId id="2147491428" r:id="rId2"/>
    <p:sldLayoutId id="2147491427" r:id="rId3"/>
    <p:sldLayoutId id="2147491426" r:id="rId4"/>
    <p:sldLayoutId id="2147491425" r:id="rId5"/>
    <p:sldLayoutId id="2147491424" r:id="rId6"/>
    <p:sldLayoutId id="2147491423" r:id="rId7"/>
    <p:sldLayoutId id="2147491422" r:id="rId8"/>
    <p:sldLayoutId id="2147491421" r:id="rId9"/>
    <p:sldLayoutId id="214749142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grpSp>
          <p:nvGrpSpPr>
            <p:cNvPr id="133130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</p:grpSp>
      </p:grpSp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E0D016C-6DD5-4D90-8554-56BFD1DE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7" r:id="rId1"/>
    <p:sldLayoutId id="2147491508" r:id="rId2"/>
    <p:sldLayoutId id="2147491509" r:id="rId3"/>
    <p:sldLayoutId id="2147491510" r:id="rId4"/>
    <p:sldLayoutId id="2147491511" r:id="rId5"/>
    <p:sldLayoutId id="2147491512" r:id="rId6"/>
    <p:sldLayoutId id="2147491513" r:id="rId7"/>
    <p:sldLayoutId id="2147491514" r:id="rId8"/>
    <p:sldLayoutId id="2147491515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grpSp>
          <p:nvGrpSpPr>
            <p:cNvPr id="1546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9E64BD-06C7-463D-8245-4963B9C95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16" r:id="rId1"/>
    <p:sldLayoutId id="2147491517" r:id="rId2"/>
    <p:sldLayoutId id="2147491518" r:id="rId3"/>
    <p:sldLayoutId id="2147491519" r:id="rId4"/>
    <p:sldLayoutId id="2147491520" r:id="rId5"/>
    <p:sldLayoutId id="2147491521" r:id="rId6"/>
    <p:sldLayoutId id="2147491522" r:id="rId7"/>
    <p:sldLayoutId id="2147491523" r:id="rId8"/>
    <p:sldLayoutId id="2147491524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1A18D-80B3-4504-9D2A-9C081136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7ED03-359C-4E4A-94AC-9A6CA6A5B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5730A-570D-4AD3-AEB6-1C0A67D31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19D06-9555-4BB0-8BC1-D1BC9078B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406A-BD69-450C-8345-9DD9C3AB3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B98D-5420-45E4-86FA-36FD84BEB3CF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67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208" r:id="rId1"/>
    <p:sldLayoutId id="2147500209" r:id="rId2"/>
    <p:sldLayoutId id="2147500210" r:id="rId3"/>
    <p:sldLayoutId id="2147500211" r:id="rId4"/>
    <p:sldLayoutId id="2147500212" r:id="rId5"/>
    <p:sldLayoutId id="2147500213" r:id="rId6"/>
    <p:sldLayoutId id="2147500214" r:id="rId7"/>
    <p:sldLayoutId id="2147500215" r:id="rId8"/>
    <p:sldLayoutId id="2147500216" r:id="rId9"/>
    <p:sldLayoutId id="2147500217" r:id="rId10"/>
    <p:sldLayoutId id="21475002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F4700-7CF2-4FD5-A328-DDBC210B2B41}" type="datetimeFigureOut">
              <a:rPr lang="en-US" smtClean="0"/>
              <a:t>11/24/19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DE209-35F9-404A-A594-2D9C4735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606" r:id="rId1"/>
    <p:sldLayoutId id="2147500607" r:id="rId2"/>
    <p:sldLayoutId id="2147500608" r:id="rId3"/>
    <p:sldLayoutId id="2147500609" r:id="rId4"/>
    <p:sldLayoutId id="2147500610" r:id="rId5"/>
    <p:sldLayoutId id="2147500611" r:id="rId6"/>
    <p:sldLayoutId id="2147500612" r:id="rId7"/>
    <p:sldLayoutId id="2147500613" r:id="rId8"/>
    <p:sldLayoutId id="2147500614" r:id="rId9"/>
    <p:sldLayoutId id="2147500615" r:id="rId10"/>
    <p:sldLayoutId id="21475006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65C213-2704-45E9-87EB-D2135EE9338B}"/>
              </a:ext>
            </a:extLst>
          </p:cNvPr>
          <p:cNvSpPr/>
          <p:nvPr/>
        </p:nvSpPr>
        <p:spPr>
          <a:xfrm>
            <a:off x="1066800" y="304800"/>
            <a:ext cx="731520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神的道路</a:t>
            </a:r>
            <a:endParaRPr kumimoji="0" lang="en-US" altLang="zh-TW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SC UKai M TT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高過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人的道路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SC UKai M TT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600"/>
            <a:ext cx="9144000" cy="3581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3B988F-8D1F-4219-9C94-4E49E51AB5E0}"/>
              </a:ext>
            </a:extLst>
          </p:cNvPr>
          <p:cNvSpPr txBox="1"/>
          <p:nvPr/>
        </p:nvSpPr>
        <p:spPr>
          <a:xfrm>
            <a:off x="2819400" y="5796171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齊一仁 牧師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SC UKai M TT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4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571499"/>
            <a:ext cx="8323118" cy="53928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55:3b</a:t>
            </a:r>
            <a:r>
              <a:rPr lang="zh-CN" altLang="en-US" sz="4800" dirty="0">
                <a:solidFill>
                  <a:schemeClr val="bg1"/>
                </a:solidFill>
              </a:rPr>
              <a:t>  我 必 与 </a:t>
            </a:r>
            <a:r>
              <a:rPr lang="zh-CN" altLang="en-US" sz="4800" dirty="0">
                <a:solidFill>
                  <a:srgbClr val="FF0000"/>
                </a:solidFill>
              </a:rPr>
              <a:t>你 们</a:t>
            </a:r>
            <a:r>
              <a:rPr lang="zh-CN" altLang="en-US" sz="4800" dirty="0">
                <a:solidFill>
                  <a:schemeClr val="bg1"/>
                </a:solidFill>
              </a:rPr>
              <a:t> 立 永 约 ， 就 是 应 许 大 卫 那 可 靠 的 恩 典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55:4  (</a:t>
            </a:r>
            <a:r>
              <a:rPr lang="zh-TW" altLang="en-US" sz="4800" dirty="0">
                <a:solidFill>
                  <a:srgbClr val="00B0F0"/>
                </a:solidFill>
              </a:rPr>
              <a:t>正如</a:t>
            </a:r>
            <a:r>
              <a:rPr lang="en-US" altLang="zh-TW" sz="4800" dirty="0">
                <a:solidFill>
                  <a:schemeClr val="bg1"/>
                </a:solidFill>
              </a:rPr>
              <a:t>)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r>
              <a:rPr lang="zh-CN" altLang="en-US" sz="4800" dirty="0">
                <a:solidFill>
                  <a:schemeClr val="bg1"/>
                </a:solidFill>
              </a:rPr>
              <a:t>我 已 立 他 作 万 民 的 见 证 ， 为 万 民 的 君 王 和 司 令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685799"/>
            <a:ext cx="8323118" cy="52785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神與你我立下永遠的約定，</a:t>
            </a:r>
            <a:endParaRPr lang="en-US" altLang="zh-TW" sz="54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賜給你我，正如同大衛一般的角色</a:t>
            </a:r>
            <a:endParaRPr lang="en-US" altLang="zh-TW" sz="54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TW" sz="5400" dirty="0">
                <a:solidFill>
                  <a:srgbClr val="00B0F0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( </a:t>
            </a:r>
            <a:r>
              <a:rPr lang="en-US" altLang="zh-CN" sz="5400" dirty="0">
                <a:solidFill>
                  <a:srgbClr val="00B0F0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A David- like Role)</a:t>
            </a:r>
            <a:r>
              <a:rPr lang="zh-CN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，</a:t>
            </a:r>
            <a:r>
              <a:rPr lang="zh-TW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作萬民的見證</a:t>
            </a:r>
            <a:r>
              <a:rPr lang="zh-TW" altLang="en-US" sz="5400" dirty="0">
                <a:solidFill>
                  <a:schemeClr val="bg1"/>
                </a:solidFill>
                <a:latin typeface="DFPFangSongW6-B5" panose="02020600000000000000" pitchFamily="18" charset="-120"/>
                <a:ea typeface="DFPFangSongW6-B5" panose="02020600000000000000" pitchFamily="18" charset="-120"/>
              </a:rPr>
              <a:t>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2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571499"/>
            <a:ext cx="8323118" cy="53928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55:5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你 素 不 认 识 的 国 民 ， 你 也 必 召 来 。 素 不 认 识 你 的 国 民 ， 也 必 </a:t>
            </a:r>
            <a:r>
              <a:rPr lang="zh-CN" altLang="en-US" sz="4800" dirty="0">
                <a:solidFill>
                  <a:srgbClr val="00B0F0"/>
                </a:solidFill>
              </a:rPr>
              <a:t>向 你 奔 跑 </a:t>
            </a:r>
            <a:r>
              <a:rPr lang="zh-CN" altLang="en-US" sz="4800" dirty="0">
                <a:solidFill>
                  <a:schemeClr val="bg1"/>
                </a:solidFill>
              </a:rPr>
              <a:t>， 都 因 耶 和 华 你 的 神 以 色 列 的 圣 者 。 因 为 他 已 经 荣 耀 你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2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195" y="732558"/>
            <a:ext cx="6847609" cy="53928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55:8</a:t>
            </a:r>
            <a:r>
              <a:rPr lang="zh-TW" altLang="en-US" sz="4800" dirty="0">
                <a:solidFill>
                  <a:schemeClr val="bg1"/>
                </a:solidFill>
              </a:rPr>
              <a:t>   </a:t>
            </a:r>
            <a:r>
              <a:rPr lang="zh-CN" altLang="en-US" sz="4800" dirty="0">
                <a:solidFill>
                  <a:schemeClr val="bg1"/>
                </a:solidFill>
              </a:rPr>
              <a:t>耶 和 华 说 ， 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我 的 意 念 ， 非 同 你 们 的 意 念 ， 我 的 道 路 ， 非 同 你 们 的 道 路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0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2558"/>
            <a:ext cx="9144000" cy="53928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神的意念</a:t>
            </a:r>
            <a:r>
              <a:rPr lang="en-US" altLang="zh-TW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(</a:t>
            </a:r>
            <a:r>
              <a:rPr lang="en-US" altLang="zh-CN" sz="48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thought, plan, intention)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54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想法，計畫，意圖。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11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19" y="732558"/>
            <a:ext cx="7450282" cy="53928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羅</a:t>
            </a:r>
            <a:r>
              <a:rPr lang="en-US" altLang="zh-CN" sz="4800" dirty="0">
                <a:solidFill>
                  <a:schemeClr val="bg1"/>
                </a:solidFill>
              </a:rPr>
              <a:t>8:28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我 们 晓 得</a:t>
            </a:r>
            <a:r>
              <a:rPr lang="en-US" altLang="zh-CN" sz="4800" dirty="0">
                <a:solidFill>
                  <a:schemeClr val="bg1"/>
                </a:solidFill>
              </a:rPr>
              <a:t>(</a:t>
            </a:r>
            <a:r>
              <a:rPr lang="zh-CN" altLang="en-US" sz="4800" dirty="0">
                <a:solidFill>
                  <a:schemeClr val="bg1"/>
                </a:solidFill>
              </a:rPr>
              <a:t>神使</a:t>
            </a:r>
            <a:r>
              <a:rPr lang="en-US" altLang="zh-CN" sz="4800" dirty="0">
                <a:solidFill>
                  <a:schemeClr val="bg1"/>
                </a:solidFill>
              </a:rPr>
              <a:t>) </a:t>
            </a:r>
            <a:r>
              <a:rPr lang="zh-CN" altLang="en-US" sz="4800" dirty="0">
                <a:solidFill>
                  <a:schemeClr val="bg1"/>
                </a:solidFill>
              </a:rPr>
              <a:t>万 事 都 互 相 效 力 ， 叫 爱 神 的 人 得 益 处 ， 就 是 按 他 旨 意 被 召 的 人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4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" y="436418"/>
            <a:ext cx="8468591" cy="568902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道路</a:t>
            </a:r>
            <a:r>
              <a:rPr lang="en-US" altLang="zh-TW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:(way</a:t>
            </a:r>
            <a:r>
              <a:rPr lang="zh-TW" altLang="en-US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，</a:t>
            </a:r>
            <a:r>
              <a:rPr lang="en-US" altLang="zh-TW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road, journey)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道路，旅程。人生各樣的決定，道德上的選擇，職業的選擇，</a:t>
            </a: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投資的決定，</a:t>
            </a: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5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人生方向的確定，。。。。</a:t>
            </a: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zh-TW" altLang="en-US" sz="19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48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神的道路</a:t>
            </a:r>
            <a:r>
              <a:rPr lang="en-US" altLang="zh-TW" sz="48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:</a:t>
            </a:r>
            <a:r>
              <a:rPr lang="zh-TW" altLang="en-US" sz="48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就是神為等候他的人，所引導安排的道路。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8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" y="436418"/>
            <a:ext cx="8468591" cy="56890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6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神的道路</a:t>
            </a:r>
            <a:r>
              <a:rPr lang="zh-TW" altLang="en-US" sz="7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非同</a:t>
            </a:r>
            <a:r>
              <a:rPr lang="zh-TW" altLang="en-US" sz="6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人的道路</a:t>
            </a:r>
            <a:endParaRPr lang="zh-CN" altLang="en-US" sz="6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9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C60E0-21F5-4F3B-A7F1-A8206C0E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102"/>
            <a:ext cx="9144000" cy="6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19" y="732558"/>
            <a:ext cx="7450282" cy="53928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55:9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天 怎 样 高 过 地 ， 照 样 我 的 道 路 ， 高 过 你 们 的 道 路 ， 我 的 意 念 ， 高 过 你 们 的 意 念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400" dirty="0"/>
              <a:t>                  </a:t>
            </a:r>
            <a:r>
              <a:rPr lang="zh-TW" altLang="en-US" sz="5400" b="1" dirty="0"/>
              <a:t>聖馬可廣場淹水</a:t>
            </a:r>
            <a:endParaRPr lang="en-US" sz="5400" b="1" dirty="0"/>
          </a:p>
        </p:txBody>
      </p:sp>
      <p:pic>
        <p:nvPicPr>
          <p:cNvPr id="1026" name="Picture 2" descr="圣马可广场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156" y="1506682"/>
            <a:ext cx="8006194" cy="47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11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19" y="467591"/>
            <a:ext cx="7450282" cy="565785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4800" dirty="0">
                <a:solidFill>
                  <a:schemeClr val="bg1"/>
                </a:solidFill>
              </a:rPr>
              <a:t>詩篇</a:t>
            </a:r>
            <a:r>
              <a:rPr lang="en-US" altLang="zh-TW" sz="4800" dirty="0">
                <a:solidFill>
                  <a:schemeClr val="bg1"/>
                </a:solidFill>
              </a:rPr>
              <a:t>77</a:t>
            </a:r>
            <a:r>
              <a:rPr lang="zh-TW" altLang="en-US" sz="4800" dirty="0">
                <a:solidFill>
                  <a:schemeClr val="bg1"/>
                </a:solidFill>
              </a:rPr>
              <a:t>說</a:t>
            </a:r>
            <a:r>
              <a:rPr lang="en-US" altLang="zh-TW" sz="4800" dirty="0">
                <a:solidFill>
                  <a:schemeClr val="bg1"/>
                </a:solidFill>
              </a:rPr>
              <a:t>: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</a:rPr>
              <a:t>77:12  </a:t>
            </a:r>
            <a:r>
              <a:rPr lang="zh-TW" altLang="en-US" sz="4800" dirty="0">
                <a:solidFill>
                  <a:schemeClr val="bg1"/>
                </a:solidFill>
              </a:rPr>
              <a:t>我也要思想你的經營，默念你的作為。</a:t>
            </a:r>
            <a:endParaRPr lang="en-US" altLang="zh-TW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</a:rPr>
              <a:t>77:13 </a:t>
            </a:r>
            <a:r>
              <a:rPr lang="zh-TW" altLang="en-US" sz="4800" dirty="0">
                <a:solidFill>
                  <a:schemeClr val="bg1"/>
                </a:solidFill>
              </a:rPr>
              <a:t>　神啊，你的作為是潔淨的；</a:t>
            </a:r>
            <a:r>
              <a:rPr lang="zh-TW" altLang="en-US" sz="4800" dirty="0">
                <a:solidFill>
                  <a:srgbClr val="00B0F0"/>
                </a:solidFill>
              </a:rPr>
              <a:t>有何神大如　神呢？</a:t>
            </a:r>
            <a:endParaRPr lang="en-US" altLang="zh-TW" sz="4800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</a:rPr>
              <a:t>77:14   </a:t>
            </a:r>
            <a:r>
              <a:rPr lang="zh-TW" altLang="en-US" sz="4800" dirty="0">
                <a:solidFill>
                  <a:schemeClr val="bg1"/>
                </a:solidFill>
              </a:rPr>
              <a:t>你是行奇事的　神；你曾在列邦中彰顯你的能力。</a:t>
            </a:r>
            <a:endParaRPr lang="en-US" altLang="zh-TW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45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8" y="748146"/>
            <a:ext cx="7450282" cy="56578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</a:rPr>
              <a:t>77:15 </a:t>
            </a:r>
            <a:r>
              <a:rPr lang="zh-TW" altLang="en-US" sz="4800" dirty="0">
                <a:solidFill>
                  <a:schemeClr val="bg1"/>
                </a:solidFill>
              </a:rPr>
              <a:t>  你曾用你的膀臂贖了你的民，就是雅各和約瑟的子孫。（細拉）</a:t>
            </a:r>
            <a:endParaRPr lang="en-US" altLang="zh-TW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chemeClr val="bg1"/>
                </a:solidFill>
              </a:rPr>
              <a:t>77:19 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TW" altLang="en-US" sz="4800" dirty="0">
                <a:solidFill>
                  <a:srgbClr val="00B0F0"/>
                </a:solidFill>
              </a:rPr>
              <a:t>你的道在海中；你的路在大水中；你的腳蹤無人知道。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1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BCA82F-FDD1-490E-A2F5-629204852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3" y="322118"/>
            <a:ext cx="7784593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4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8" y="748146"/>
            <a:ext cx="7450282" cy="56578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申</a:t>
            </a:r>
            <a:r>
              <a:rPr lang="en-US" altLang="zh-CN" sz="4800" dirty="0">
                <a:solidFill>
                  <a:schemeClr val="bg1"/>
                </a:solidFill>
              </a:rPr>
              <a:t>29:29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隐 秘 的 事 </a:t>
            </a:r>
            <a:r>
              <a:rPr lang="en-US" altLang="zh-CN" sz="4800" dirty="0">
                <a:solidFill>
                  <a:schemeClr val="bg1"/>
                </a:solidFill>
              </a:rPr>
              <a:t>(secret things)</a:t>
            </a:r>
            <a:r>
              <a:rPr lang="zh-CN" altLang="en-US" sz="4800" dirty="0">
                <a:solidFill>
                  <a:schemeClr val="bg1"/>
                </a:solidFill>
              </a:rPr>
              <a:t>是 属 耶 和 华 我 们 神 的 。 惟 有 明 显 的 事 是 永 远 属 我 们 和 我 们 子 孙 的 ， 好 叫 我 们 遵 行 这 律 法 上 的 一 切 话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8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" y="436418"/>
            <a:ext cx="8468591" cy="56890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6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神的道路</a:t>
            </a:r>
            <a:r>
              <a:rPr lang="zh-TW" altLang="en-US" sz="72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高過</a:t>
            </a:r>
            <a:r>
              <a:rPr lang="zh-TW" altLang="en-US" sz="6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人的道路</a:t>
            </a:r>
            <a:endParaRPr lang="zh-CN" altLang="en-US" sz="6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80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1" y="297712"/>
            <a:ext cx="8048846" cy="610828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詩篇</a:t>
            </a:r>
            <a:r>
              <a:rPr lang="en-US" altLang="zh-CN" sz="4800" dirty="0">
                <a:solidFill>
                  <a:schemeClr val="bg1"/>
                </a:solidFill>
              </a:rPr>
              <a:t>131:1</a:t>
            </a:r>
            <a:r>
              <a:rPr lang="zh-CN" altLang="en-US" sz="4800" dirty="0">
                <a:solidFill>
                  <a:schemeClr val="bg1"/>
                </a:solidFill>
              </a:rPr>
              <a:t>（ 大 卫 上 行 之 诗 。 ）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耶 和 华 阿 ， 我 的 心 </a:t>
            </a:r>
            <a:r>
              <a:rPr lang="zh-CN" altLang="en-US" sz="4800" dirty="0">
                <a:solidFill>
                  <a:srgbClr val="00B0F0"/>
                </a:solidFill>
              </a:rPr>
              <a:t>不 狂 傲 </a:t>
            </a:r>
            <a:r>
              <a:rPr lang="zh-CN" altLang="en-US" sz="4800" dirty="0">
                <a:solidFill>
                  <a:schemeClr val="bg1"/>
                </a:solidFill>
              </a:rPr>
              <a:t>， 我 的 眼 </a:t>
            </a:r>
            <a:r>
              <a:rPr lang="zh-CN" altLang="en-US" sz="4800" dirty="0">
                <a:solidFill>
                  <a:srgbClr val="00B0F0"/>
                </a:solidFill>
              </a:rPr>
              <a:t>不 高 大 </a:t>
            </a:r>
            <a:r>
              <a:rPr lang="zh-CN" altLang="en-US" sz="4800" dirty="0">
                <a:solidFill>
                  <a:schemeClr val="bg1"/>
                </a:solidFill>
              </a:rPr>
              <a:t>。 重 大 和 测 不 透 的 事 ， 我 也 不 敢 行 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131:2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我 的 心 </a:t>
            </a:r>
            <a:r>
              <a:rPr lang="zh-CN" altLang="en-US" sz="4800" dirty="0">
                <a:solidFill>
                  <a:srgbClr val="00B0F0"/>
                </a:solidFill>
              </a:rPr>
              <a:t>平 稳 安 静 </a:t>
            </a:r>
            <a:r>
              <a:rPr lang="zh-CN" altLang="en-US" sz="4800" dirty="0">
                <a:solidFill>
                  <a:schemeClr val="bg1"/>
                </a:solidFill>
              </a:rPr>
              <a:t>， </a:t>
            </a:r>
            <a:r>
              <a:rPr lang="zh-CN" altLang="en-US" sz="4800" dirty="0">
                <a:solidFill>
                  <a:srgbClr val="00B0F0"/>
                </a:solidFill>
              </a:rPr>
              <a:t>好 像</a:t>
            </a:r>
            <a:r>
              <a:rPr lang="zh-CN" altLang="en-US" sz="4800" dirty="0">
                <a:solidFill>
                  <a:schemeClr val="bg1"/>
                </a:solidFill>
              </a:rPr>
              <a:t> 断 过 奶 的 孩 子 在 他 母 亲 的 怀 中 。 我 的 心 在 我 里 面 真 像 断 过 奶 的 孩 子 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131:3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以 色 列 阿 ， 你 当 仰 望 耶 和 华 ， 从 今 时 直 到 永 远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2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4455A-9CFB-49F2-823D-DE81A2C6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" y="748145"/>
            <a:ext cx="9083827" cy="54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1" y="297712"/>
            <a:ext cx="8048846" cy="610828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箴</a:t>
            </a:r>
            <a:r>
              <a:rPr lang="en-US" altLang="zh-CN" sz="4800" dirty="0">
                <a:solidFill>
                  <a:schemeClr val="bg1"/>
                </a:solidFill>
              </a:rPr>
              <a:t>3:5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你 要 专 心 仰 赖 耶 和 华 ， 不 可 倚 靠 自 己 的 聪 明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3:6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在 你 一 切 所 行 的 事 上 ， 都 要 认 定 他 ， </a:t>
            </a:r>
            <a:r>
              <a:rPr lang="zh-CN" altLang="en-US" sz="4800" dirty="0">
                <a:solidFill>
                  <a:srgbClr val="00B0F0"/>
                </a:solidFill>
              </a:rPr>
              <a:t>他 必 指 引 你 的 路 。</a:t>
            </a:r>
            <a:endParaRPr lang="en-US" altLang="zh-CN" sz="4800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3:7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不 要 自 以 为 有 智 慧 。 要 敬 畏 耶 和 华 ， 远 离 恶 事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49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1" y="297712"/>
            <a:ext cx="8048846" cy="61082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林前</a:t>
            </a:r>
            <a:r>
              <a:rPr lang="en-US" altLang="zh-CN" sz="4800" dirty="0">
                <a:solidFill>
                  <a:schemeClr val="bg1"/>
                </a:solidFill>
              </a:rPr>
              <a:t>2:7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我 们 讲 的 ， 乃 是 从 前 所 隐 藏 ， 神 奥 秘 的 智 慧 ， 就 是 神 在 万 世 以 前 预 定 使 我 们 得 荣 耀 的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2:8</a:t>
            </a:r>
            <a:r>
              <a:rPr lang="zh-TW" altLang="en-US" sz="4800" dirty="0">
                <a:solidFill>
                  <a:schemeClr val="bg1"/>
                </a:solidFill>
              </a:rPr>
              <a:t>   </a:t>
            </a:r>
            <a:r>
              <a:rPr lang="zh-CN" altLang="en-US" sz="4800" dirty="0">
                <a:solidFill>
                  <a:schemeClr val="bg1"/>
                </a:solidFill>
              </a:rPr>
              <a:t>这 智 慧 世 上 有 权 有 位 的 人 没 有 一 个 知 道 的 。 他 们 若 知 道 ， 就 不 把 荣 耀 的 主 钉 在 十 字 架 上 了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7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61" y="297712"/>
            <a:ext cx="8048846" cy="610828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林前</a:t>
            </a:r>
            <a:r>
              <a:rPr lang="en-US" altLang="zh-CN" sz="4800" dirty="0">
                <a:solidFill>
                  <a:schemeClr val="bg1"/>
                </a:solidFill>
              </a:rPr>
              <a:t>2:9</a:t>
            </a:r>
            <a:r>
              <a:rPr lang="zh-TW" altLang="en-US" sz="4800" dirty="0">
                <a:solidFill>
                  <a:schemeClr val="bg1"/>
                </a:solidFill>
              </a:rPr>
              <a:t>  </a:t>
            </a:r>
            <a:r>
              <a:rPr lang="zh-CN" altLang="en-US" sz="4800" dirty="0">
                <a:solidFill>
                  <a:schemeClr val="bg1"/>
                </a:solidFill>
              </a:rPr>
              <a:t>如 经 上 所 记 ， 神 为 爱 他 的 人 所 预 备 的 ， 是 眼 睛 未 曾 看 见 ， 耳 朵 未 曾 听 见 ， 人 心 也 未 曾 想 到 的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7818"/>
            <a:ext cx="9144000" cy="64111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8880"/>
            <a:ext cx="7886700" cy="4351338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賽 </a:t>
            </a:r>
            <a:r>
              <a:rPr lang="en-US" altLang="zh-CN" sz="4800" dirty="0">
                <a:solidFill>
                  <a:schemeClr val="bg1"/>
                </a:solidFill>
              </a:rPr>
              <a:t>64:4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endParaRPr lang="en-US" altLang="zh-TW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zh-TW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从 古 以 来 人 未 曾 听 见 ， 未 曾 耳 闻 ， 未 曾 眼 见 ， 在 你 以 外 有 什 么 神 为 等 候 他 的 人 行 事 。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8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04" y="166255"/>
            <a:ext cx="8468591" cy="241069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神為愛他的人，所預備的是超乎所求想的救恩</a:t>
            </a:r>
            <a:r>
              <a:rPr lang="en-US" altLang="zh-TW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!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D79D3-909E-4D54-B714-A57465F72EC3}"/>
              </a:ext>
            </a:extLst>
          </p:cNvPr>
          <p:cNvSpPr/>
          <p:nvPr/>
        </p:nvSpPr>
        <p:spPr>
          <a:xfrm>
            <a:off x="1361209" y="2828836"/>
            <a:ext cx="6629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a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.  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是心靈得飽足的恩典。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b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.  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是作萬民的見證的角色。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c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.  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FangSongW6-B5" panose="02020600000000000000" pitchFamily="18" charset="-120"/>
                <a:ea typeface="DFPFangSongW6-B5" panose="02020600000000000000" pitchFamily="18" charset="-120"/>
                <a:cs typeface="+mn-cs"/>
              </a:rPr>
              <a:t>是無論走在高山低谷，都有神同在，有神的引導的恩典。</a:t>
            </a:r>
          </a:p>
        </p:txBody>
      </p:sp>
    </p:spTree>
    <p:extLst>
      <p:ext uri="{BB962C8B-B14F-4D97-AF65-F5344CB8AC3E}">
        <p14:creationId xmlns:p14="http://schemas.microsoft.com/office/powerpoint/2010/main" val="2554065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04" y="-202018"/>
            <a:ext cx="8468591" cy="17118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第一個保證</a:t>
            </a:r>
            <a:r>
              <a:rPr lang="en-US" altLang="zh-TW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: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D79D3-909E-4D54-B714-A57465F72EC3}"/>
              </a:ext>
            </a:extLst>
          </p:cNvPr>
          <p:cNvSpPr/>
          <p:nvPr/>
        </p:nvSpPr>
        <p:spPr>
          <a:xfrm>
            <a:off x="470371" y="1393441"/>
            <a:ext cx="83359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55:10  (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正如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)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雨 雪 从 天 而 降 ， 并 不 返 回 ， 却 滋 润 地 土 ， 使 地 上 发 芽 结 实 ， 使 撒 种 的 有 种 ， 使 要 吃 的 有 粮 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55:11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我 口 所 出 的 话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， 也 必 如 此 ，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决 不 徒 然 返 回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， 却 要 成 就 我 所 喜 悦 的 ， 在 我 发 他 去 成 就 的 事 上必 然 亨 通 。</a:t>
            </a:r>
          </a:p>
        </p:txBody>
      </p:sp>
    </p:spTree>
    <p:extLst>
      <p:ext uri="{BB962C8B-B14F-4D97-AF65-F5344CB8AC3E}">
        <p14:creationId xmlns:p14="http://schemas.microsoft.com/office/powerpoint/2010/main" val="4165206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04" y="-202018"/>
            <a:ext cx="8468591" cy="17118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第二個保證</a:t>
            </a:r>
            <a:r>
              <a:rPr lang="en-US" altLang="zh-TW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: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D79D3-909E-4D54-B714-A57465F72EC3}"/>
              </a:ext>
            </a:extLst>
          </p:cNvPr>
          <p:cNvSpPr/>
          <p:nvPr/>
        </p:nvSpPr>
        <p:spPr>
          <a:xfrm>
            <a:off x="470371" y="1393441"/>
            <a:ext cx="83359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55:12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你 们 必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欢 欢 喜 喜 而 出 来 ， 平 平 安 安 蒙 引 导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 大 山 小 山 必 在 你 们 面 前 发 声 歌 唱 。 田 野 的 树 木 也 都 拍 掌 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55:13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松 树 长 出 代 替 荆 棘 。 番 石 榴 长 出 代 替 蒺 藜 。 这 要 为 耶 和 华 留 名 ， 作 为 永 远 的 证 据 ， 不 能 剪 除 。</a:t>
            </a:r>
          </a:p>
        </p:txBody>
      </p:sp>
    </p:spTree>
    <p:extLst>
      <p:ext uri="{BB962C8B-B14F-4D97-AF65-F5344CB8AC3E}">
        <p14:creationId xmlns:p14="http://schemas.microsoft.com/office/powerpoint/2010/main" val="3740398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71450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04" y="-202018"/>
            <a:ext cx="8468591" cy="17118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如何能走上神的道路</a:t>
            </a:r>
            <a:r>
              <a:rPr lang="en-US" altLang="zh-TW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D79D3-909E-4D54-B714-A57465F72EC3}"/>
              </a:ext>
            </a:extLst>
          </p:cNvPr>
          <p:cNvSpPr/>
          <p:nvPr/>
        </p:nvSpPr>
        <p:spPr>
          <a:xfrm>
            <a:off x="667798" y="1725950"/>
            <a:ext cx="83359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55:6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当 趁 耶 和 华 可 寻 找 的 时 候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寻 找 他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， 相 近 的 时 候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求 告 他 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55:7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恶 人 当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离 弃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自 己 的 道 路 。 不 义 的 人 当  	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除 掉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自 己 的 意 念 ， </a:t>
            </a:r>
          </a:p>
        </p:txBody>
      </p:sp>
    </p:spTree>
    <p:extLst>
      <p:ext uri="{BB962C8B-B14F-4D97-AF65-F5344CB8AC3E}">
        <p14:creationId xmlns:p14="http://schemas.microsoft.com/office/powerpoint/2010/main" val="2624830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04" y="-202018"/>
            <a:ext cx="8468591" cy="17118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altLang="zh-TW" sz="5200" dirty="0">
              <a:solidFill>
                <a:schemeClr val="bg1"/>
              </a:solidFill>
              <a:latin typeface="DFYanKaiW5-B5" panose="03000509000000000000" pitchFamily="65" charset="-120"/>
              <a:ea typeface="DFYanKaiW5-B5" panose="03000509000000000000" pitchFamily="65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如何能走上神的道路</a:t>
            </a:r>
            <a:r>
              <a:rPr lang="en-US" altLang="zh-TW" sz="7000" dirty="0">
                <a:solidFill>
                  <a:schemeClr val="bg1"/>
                </a:solidFill>
                <a:latin typeface="DFYanKaiW5-B5" panose="03000509000000000000" pitchFamily="65" charset="-120"/>
                <a:ea typeface="DFYanKaiW5-B5" panose="03000509000000000000" pitchFamily="65" charset="-12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19084-1441-4C55-978A-362CD0E3EC7E}"/>
              </a:ext>
            </a:extLst>
          </p:cNvPr>
          <p:cNvSpPr/>
          <p:nvPr/>
        </p:nvSpPr>
        <p:spPr>
          <a:xfrm>
            <a:off x="535131" y="1980199"/>
            <a:ext cx="8073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归 向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 耶 和 华 ， 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yi Senty Chalk Original" panose="03000600000000000000" pitchFamily="66" charset="-120"/>
              <a:ea typeface="Hanyi Senty Chalk Original" panose="03000600000000000000" pitchFamily="66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耶 和 华 就 必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怜 恤 他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， 当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归 向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 我 们 的 神 ， 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yi Senty Chalk Original" panose="03000600000000000000" pitchFamily="66" charset="-120"/>
              <a:ea typeface="Hanyi Senty Chalk Original" panose="03000600000000000000" pitchFamily="66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因 为 神 必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广 行 赦 免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yi Senty Chalk Original" panose="03000600000000000000" pitchFamily="66" charset="-120"/>
                <a:ea typeface="Hanyi Senty Chalk Original" panose="03000600000000000000" pitchFamily="66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14088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4C9B2-6BAA-4E33-A07E-B4895DFF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4" y="456942"/>
            <a:ext cx="8199831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7818"/>
            <a:ext cx="9144000" cy="64735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9521"/>
            <a:ext cx="7886700" cy="5738956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賽</a:t>
            </a:r>
            <a:r>
              <a:rPr lang="en-US" altLang="zh-CN" sz="4800" dirty="0">
                <a:solidFill>
                  <a:schemeClr val="bg1"/>
                </a:solidFill>
              </a:rPr>
              <a:t>55:1 	</a:t>
            </a:r>
          </a:p>
          <a:p>
            <a:pPr marL="0" indent="0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rgbClr val="00B0F0"/>
                </a:solidFill>
              </a:rPr>
              <a:t>你 们</a:t>
            </a:r>
            <a:r>
              <a:rPr lang="zh-CN" altLang="en-US" sz="4800" dirty="0">
                <a:solidFill>
                  <a:schemeClr val="bg1"/>
                </a:solidFill>
              </a:rPr>
              <a:t> 一 切 干 渴 的 都 当 就 近 水 来 。没 有 银 钱 的 也 可 以 来 。 你 们 都 来 ， 买 了 吃 。 不 用 银 钱 ， 不 用 价 值 ， 也 来 买 酒 和 奶 。 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1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9381"/>
            <a:ext cx="9144000" cy="63800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9521"/>
            <a:ext cx="7886700" cy="5738956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賽</a:t>
            </a:r>
            <a:r>
              <a:rPr lang="en-US" altLang="zh-CN" sz="4800" dirty="0">
                <a:solidFill>
                  <a:schemeClr val="bg1"/>
                </a:solidFill>
              </a:rPr>
              <a:t>55:</a:t>
            </a:r>
            <a:r>
              <a:rPr lang="en-US" altLang="zh-TW" sz="4800" dirty="0">
                <a:solidFill>
                  <a:schemeClr val="bg1"/>
                </a:solidFill>
              </a:rPr>
              <a:t>2</a:t>
            </a:r>
            <a:r>
              <a:rPr lang="en-US" altLang="zh-CN" sz="4800" dirty="0">
                <a:solidFill>
                  <a:schemeClr val="bg1"/>
                </a:solidFill>
              </a:rPr>
              <a:t> 	a</a:t>
            </a:r>
          </a:p>
          <a:p>
            <a:pPr marL="0" indent="0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你 们 为 何 花 钱 （ 原 文 作 平 银 ） 买 那 不 足 为 食 物 的 ， 用 劳 碌 得 来 的 买 那 不 使 人 饱 足 的 呢 ？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4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427"/>
            <a:ext cx="9144000" cy="6431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9521"/>
            <a:ext cx="7886700" cy="573895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約 </a:t>
            </a:r>
            <a:r>
              <a:rPr lang="en-US" altLang="zh-CN" sz="4800" dirty="0">
                <a:solidFill>
                  <a:schemeClr val="bg1"/>
                </a:solidFill>
              </a:rPr>
              <a:t>4:13  </a:t>
            </a:r>
            <a:r>
              <a:rPr lang="zh-CN" altLang="en-US" sz="4800" dirty="0">
                <a:solidFill>
                  <a:schemeClr val="bg1"/>
                </a:solidFill>
              </a:rPr>
              <a:t>耶 稣 回 答 说 ， 凡 喝 这 水 的 ， 还 要 再 渴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4:14  </a:t>
            </a:r>
            <a:r>
              <a:rPr lang="zh-CN" altLang="en-US" sz="4800" dirty="0">
                <a:solidFill>
                  <a:schemeClr val="bg1"/>
                </a:solidFill>
              </a:rPr>
              <a:t>人 若 喝 我 所 赐 的 水 就 永 远 不 渴 。 我 所 赐 的 水 ， 要 在 他 里 头 成 为 </a:t>
            </a:r>
            <a:r>
              <a:rPr lang="zh-CN" altLang="en-US" sz="4800" dirty="0">
                <a:solidFill>
                  <a:srgbClr val="00B0F0"/>
                </a:solidFill>
              </a:rPr>
              <a:t>泉 源</a:t>
            </a:r>
            <a:r>
              <a:rPr lang="zh-CN" altLang="en-US" sz="4800" dirty="0">
                <a:solidFill>
                  <a:schemeClr val="bg1"/>
                </a:solidFill>
              </a:rPr>
              <a:t> ， 直 涌 到 永 生 。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2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5473"/>
            <a:ext cx="9144000" cy="65670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76645"/>
            <a:ext cx="8323118" cy="653588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賽</a:t>
            </a:r>
            <a:r>
              <a:rPr lang="en-US" altLang="zh-CN" sz="4800" dirty="0">
                <a:solidFill>
                  <a:schemeClr val="bg1"/>
                </a:solidFill>
              </a:rPr>
              <a:t>25:6  </a:t>
            </a:r>
            <a:r>
              <a:rPr lang="zh-CN" altLang="en-US" sz="4800" dirty="0">
                <a:solidFill>
                  <a:schemeClr val="bg1"/>
                </a:solidFill>
              </a:rPr>
              <a:t>在 这 山 上 万 军 之 耶 和 华 ， 必 为 万 民 用 肥 甘 设 摆 筵 席 ， 用 </a:t>
            </a:r>
            <a:r>
              <a:rPr lang="zh-CN" altLang="en-US" sz="4800" dirty="0">
                <a:solidFill>
                  <a:srgbClr val="00B0F0"/>
                </a:solidFill>
              </a:rPr>
              <a:t>陈 酒</a:t>
            </a:r>
            <a:r>
              <a:rPr lang="zh-CN" altLang="en-US" sz="4800" dirty="0">
                <a:solidFill>
                  <a:schemeClr val="bg1"/>
                </a:solidFill>
              </a:rPr>
              <a:t> 和 </a:t>
            </a:r>
            <a:r>
              <a:rPr lang="zh-CN" altLang="en-US" sz="4800" dirty="0">
                <a:solidFill>
                  <a:srgbClr val="00B0F0"/>
                </a:solidFill>
              </a:rPr>
              <a:t>满 髓 的 肥 甘 </a:t>
            </a:r>
            <a:r>
              <a:rPr lang="zh-CN" altLang="en-US" sz="4800" dirty="0">
                <a:solidFill>
                  <a:schemeClr val="bg1"/>
                </a:solidFill>
              </a:rPr>
              <a:t>， 并 澄 清 的 陈 酒 ， 设 摆 筵 席 。。。。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25:8  </a:t>
            </a:r>
            <a:r>
              <a:rPr lang="zh-CN" altLang="en-US" sz="4800" dirty="0">
                <a:solidFill>
                  <a:schemeClr val="bg1"/>
                </a:solidFill>
              </a:rPr>
              <a:t>他 已 经 </a:t>
            </a:r>
            <a:r>
              <a:rPr lang="zh-CN" altLang="en-US" sz="4800" dirty="0">
                <a:solidFill>
                  <a:srgbClr val="00B0F0"/>
                </a:solidFill>
              </a:rPr>
              <a:t>吞 灭 死 亡 </a:t>
            </a:r>
            <a:r>
              <a:rPr lang="zh-CN" altLang="en-US" sz="4800" dirty="0">
                <a:solidFill>
                  <a:schemeClr val="bg1"/>
                </a:solidFill>
              </a:rPr>
              <a:t>直 到 永 远 。 主 耶 和 华 必 </a:t>
            </a:r>
            <a:r>
              <a:rPr lang="zh-CN" altLang="en-US" sz="4800" dirty="0">
                <a:solidFill>
                  <a:srgbClr val="00B0F0"/>
                </a:solidFill>
              </a:rPr>
              <a:t>擦 去 各 人 脸 上 的 眼 泪</a:t>
            </a:r>
            <a:r>
              <a:rPr lang="zh-CN" altLang="en-US" sz="4800" dirty="0">
                <a:solidFill>
                  <a:schemeClr val="bg1"/>
                </a:solidFill>
              </a:rPr>
              <a:t> ， 又 除 掉 普 天 下 他 百 姓 的 羞 辱 。 因 为 这 是 耶 和 华 说 的 。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7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5473"/>
            <a:ext cx="9144000" cy="65670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322117"/>
            <a:ext cx="8323118" cy="639040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55:2b</a:t>
            </a:r>
            <a:r>
              <a:rPr lang="zh-CN" altLang="en-US" sz="4800" dirty="0">
                <a:solidFill>
                  <a:schemeClr val="bg1"/>
                </a:solidFill>
              </a:rPr>
              <a:t>  你 们 要 留 意 听 我 的 话 ， 就 能 吃 那 美 物 ， 得 享 </a:t>
            </a:r>
            <a:r>
              <a:rPr lang="zh-CN" altLang="en-US" sz="4800" dirty="0">
                <a:solidFill>
                  <a:srgbClr val="00B0F0"/>
                </a:solidFill>
              </a:rPr>
              <a:t>肥 甘</a:t>
            </a:r>
            <a:r>
              <a:rPr lang="zh-CN" altLang="en-US" sz="4800" dirty="0">
                <a:solidFill>
                  <a:schemeClr val="bg1"/>
                </a:solidFill>
              </a:rPr>
              <a:t> ， 心 中 喜 乐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55:3a  </a:t>
            </a:r>
            <a:r>
              <a:rPr lang="zh-CN" altLang="en-US" sz="4800" dirty="0">
                <a:solidFill>
                  <a:schemeClr val="bg1"/>
                </a:solidFill>
              </a:rPr>
              <a:t>你 们 当 就 近 我 来 。 侧 耳 而 听 ， </a:t>
            </a:r>
            <a:r>
              <a:rPr lang="en-US" altLang="zh-CN" sz="4800" dirty="0">
                <a:solidFill>
                  <a:schemeClr val="bg1"/>
                </a:solidFill>
              </a:rPr>
              <a:t>(</a:t>
            </a:r>
            <a:r>
              <a:rPr lang="zh-CN" altLang="en-US" sz="4800" dirty="0">
                <a:solidFill>
                  <a:srgbClr val="00B0F0"/>
                </a:solidFill>
              </a:rPr>
              <a:t>你的靈魂</a:t>
            </a:r>
            <a:r>
              <a:rPr lang="en-US" altLang="zh-CN" sz="4800" dirty="0">
                <a:solidFill>
                  <a:schemeClr val="bg1"/>
                </a:solidFill>
              </a:rPr>
              <a:t>) </a:t>
            </a:r>
            <a:r>
              <a:rPr lang="zh-CN" altLang="en-US" sz="4800" dirty="0">
                <a:solidFill>
                  <a:schemeClr val="bg1"/>
                </a:solidFill>
              </a:rPr>
              <a:t>就 必 得 活 。 。。。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9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53E0-8CC1-4C5A-BD1E-6DD965BF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645"/>
            <a:ext cx="9144000" cy="6515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113F-D0C5-4616-9004-3340A5CA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571499"/>
            <a:ext cx="8323118" cy="53928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55:3b</a:t>
            </a:r>
            <a:r>
              <a:rPr lang="zh-CN" altLang="en-US" sz="4800" dirty="0">
                <a:solidFill>
                  <a:schemeClr val="bg1"/>
                </a:solidFill>
              </a:rPr>
              <a:t>  我 必 与 你 们 立 永 约 ， 就 是 应 许 大 卫 那 可 靠 的 恩 典 。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800" dirty="0">
                <a:solidFill>
                  <a:schemeClr val="bg1"/>
                </a:solidFill>
              </a:rPr>
              <a:t>55:4  </a:t>
            </a:r>
            <a:r>
              <a:rPr lang="zh-CN" altLang="en-US" sz="4800" dirty="0">
                <a:solidFill>
                  <a:schemeClr val="bg1"/>
                </a:solidFill>
              </a:rPr>
              <a:t>我 已 立 他 作 万 民 的 见 证 ， 为 万 民 的 君 王 和 司 令 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15930"/>
      </p:ext>
    </p:extLst>
  </p:cSld>
  <p:clrMapOvr>
    <a:masterClrMapping/>
  </p:clrMapOvr>
</p:sld>
</file>

<file path=ppt/theme/theme1.xml><?xml version="1.0" encoding="utf-8"?>
<a:theme xmlns:a="http://schemas.openxmlformats.org/drawingml/2006/main" name="7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SC UKai M TT"/>
        <a:ea typeface=""/>
        <a:cs typeface="Arial"/>
      </a:majorFont>
      <a:minorFont>
        <a:latin typeface="TSC UKai M T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473628</TotalTime>
  <Words>1408</Words>
  <Application>Microsoft Macintosh PowerPoint</Application>
  <PresentationFormat>On-screen Show (4:3)</PresentationFormat>
  <Paragraphs>94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等线</vt:lpstr>
      <vt:lpstr>DFPFangSongW6-B5</vt:lpstr>
      <vt:lpstr>DFYanKaiW5-B5</vt:lpstr>
      <vt:lpstr>Hanyi Senty Chalk Original</vt:lpstr>
      <vt:lpstr>新細明體</vt:lpstr>
      <vt:lpstr>TSC UKai M TT</vt:lpstr>
      <vt:lpstr>Arial</vt:lpstr>
      <vt:lpstr>Calibri</vt:lpstr>
      <vt:lpstr>Calibri Light</vt:lpstr>
      <vt:lpstr>Tahoma</vt:lpstr>
      <vt:lpstr>Times New Roman</vt:lpstr>
      <vt:lpstr>Wingdings</vt:lpstr>
      <vt:lpstr>7_Shimmer</vt:lpstr>
      <vt:lpstr>9_Shimmer</vt:lpstr>
      <vt:lpstr>13_Shimmer</vt:lpstr>
      <vt:lpstr>Office Theme</vt:lpstr>
      <vt:lpstr>1_Office Theme</vt:lpstr>
      <vt:lpstr>PowerPoint Presentation</vt:lpstr>
      <vt:lpstr>                  聖馬可廣場淹水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Atlanta Chinese Christian Church North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</dc:creator>
  <cp:lastModifiedBy>Microsoft Office User</cp:lastModifiedBy>
  <cp:revision>9743</cp:revision>
  <dcterms:created xsi:type="dcterms:W3CDTF">2008-05-30T20:07:37Z</dcterms:created>
  <dcterms:modified xsi:type="dcterms:W3CDTF">2019-11-24T18:37:35Z</dcterms:modified>
</cp:coreProperties>
</file>