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  <p:sldMasterId id="2147483708" r:id="rId2"/>
  </p:sldMasterIdLst>
  <p:sldIdLst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9" r:id="rId37"/>
    <p:sldId id="339" r:id="rId38"/>
    <p:sldId id="341" r:id="rId39"/>
    <p:sldId id="342" r:id="rId40"/>
    <p:sldId id="343" r:id="rId41"/>
    <p:sldId id="344" r:id="rId42"/>
    <p:sldId id="345" r:id="rId43"/>
    <p:sldId id="346" r:id="rId44"/>
    <p:sldId id="34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6416" autoAdjust="0"/>
  </p:normalViewPr>
  <p:slideViewPr>
    <p:cSldViewPr>
      <p:cViewPr>
        <p:scale>
          <a:sx n="112" d="100"/>
          <a:sy n="112" d="100"/>
        </p:scale>
        <p:origin x="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DCC-3006-4DC1-80EF-000C6D5711E7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DD61-4DFA-4EF6-BC6C-A711BE3C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FCB9-59B3-4858-A8F7-6517647DBF56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4C9-2CD2-418E-9F9F-DCEBEBF8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4D52-9F73-4BC5-885B-F8078E588113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CC43-BA4C-4CF8-BCB1-C6F2723D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C1E4-86E5-49B5-95EA-7795CBA4AB61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1673-965C-43E8-8A62-AC99812A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9822-AE10-405F-8D38-D021E3421733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5A2C-3253-4A0C-930E-7EECB23EB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11/10/2019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16" r:id="rId12"/>
    <p:sldLayoutId id="2147483715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88131-F674-4C9F-990A-0ECA21805C64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7C20A4-1B33-47BB-8956-9F738DC25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zh-TW" altLang="en-US" sz="6000" dirty="0">
              <a:solidFill>
                <a:srgbClr val="FFFF00"/>
              </a:solidFill>
              <a:ea typeface="華康正顏楷體W5" pitchFamily="65" charset="-120"/>
            </a:endParaRPr>
          </a:p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神必為大為聖</a:t>
            </a:r>
          </a:p>
          <a:p>
            <a:pPr algn="ctr"/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以西結書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38-39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章</a:t>
            </a:r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4000">
                <a:solidFill>
                  <a:srgbClr val="FFFF00"/>
                </a:solidFill>
                <a:latin typeface="Times New Roman" pitchFamily="18" charset="0"/>
              </a:rPr>
              <a:t>2019/11/10. 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itchFamily="18" charset="0"/>
              </a:rPr>
              <a:t>ACCCN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撒但要傷女人後裔－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神的兒女－的腳跟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撒但是「世界的王」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「全世界都臥在那惡者的手下。」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我們尚未得救前是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他的手下敗將﹐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而得救以後﹐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爭戰就開始﹐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因我們仍住在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今世之王的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領土下﹗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3822"/>
            <a:ext cx="4499992" cy="42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邪惡三一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＝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撒但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世俗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肉體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聲同氣求的。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你受過試探嗎﹖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天天有﹐時刻不停。請問誰在試探我們呢﹖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撒但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叫「那試探人的」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27815"/>
            <a:ext cx="6477708" cy="3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1.14-15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道盡人與罪搏鬥的艱辛﹕</a:t>
            </a: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但各人被試探﹐乃是被自己的私慾牽引誘惑的。私慾既懷了胎﹐就生出罪來﹔罪既長成﹐就生出死來。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撒但透過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私慾誘惑我們﹐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他是一切罪惡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的源頭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圖片\Genesis-Fall\Temptation\Eva tentando a Adam by seraphyn, the olod Latinoamerican´s 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0648"/>
            <a:ext cx="5435347" cy="41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基督徒的一生都在爭戰﹐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是聖靈與情慾的戰爭﹕</a:t>
            </a:r>
          </a:p>
          <a:p>
            <a:r>
              <a:rPr lang="zh-TW" altLang="en-US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因為隨從肉體的人體貼肉體的事﹐隨從</a:t>
            </a:r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靈的人體貼</a:t>
            </a:r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靈的事。體貼肉體的﹐就是死﹔體貼</a:t>
            </a:r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靈的﹐乃是生命﹑平安。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是我們在爭戰﹐但我們擁有最偉大的資源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以馬內利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神與我們同在。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7244" y="47971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當我們順服神的話時﹐聖靈就幫助我們治死我們的情慾﹐而我們也從祂得到生命與平安﹐積小勝為大勝。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" y="0"/>
            <a:ext cx="9094306" cy="46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這是必贏戰爭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NBA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教練常用「垃圾時間」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來訓練新球員。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垃圾時間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板凳球員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好好打不要怕﹐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贏最好﹐稍輸也沒關係﹐因為已贏定了。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十架得勝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第一﹐解決罪惡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舊人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其次﹐釘死世界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第三﹐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敗壞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撒但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第三方面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經文不多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圖片\Christ-Passion\13 Crucifixion of Christ\Christ of Saint John of the Cross by Salvador Dali 1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8" y="0"/>
            <a:ext cx="3791742" cy="68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歌羅西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2.15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﹐「祂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[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基督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]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既然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將一切執政的和掌權的廢功了﹐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並靠著十字架誇勝了﹐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就</a:t>
            </a:r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在凱旋的</a:t>
            </a:r>
            <a:endParaRPr lang="en-US" altLang="zh-TW" sz="4000" u="dotted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行列中</a:t>
            </a:r>
            <a:endParaRPr lang="en-US" altLang="zh-TW" sz="4000" u="dotted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將他們公開地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示眾。」</a:t>
            </a:r>
          </a:p>
        </p:txBody>
      </p:sp>
      <p:pic>
        <p:nvPicPr>
          <p:cNvPr id="6147" name="Picture 3" descr="G:\圖片\Pauline\Triumphs of Caesar 4th of 10 by Andrea Manteg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45076"/>
            <a:ext cx="4896544" cy="47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希伯來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2.14-15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兒女既同有血肉之體﹐祂也照樣親自成了血肉之體﹐特要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藉著死敗壞那掌死權﹐就是魔鬼﹐並要釋放那些一生因怕死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夏繁細圓" panose="02010600000101010101" pitchFamily="2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而為奴僕的人。</a:t>
            </a:r>
          </a:p>
        </p:txBody>
      </p:sp>
      <p:pic>
        <p:nvPicPr>
          <p:cNvPr id="7170" name="Picture 2" descr="G:\圖片\Christ-Resurrection\00 Resurrection of Jesus\Resurrection of Christ by Matthias Grünewald 1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0831"/>
            <a:ext cx="4139952" cy="682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羅馬書8.3-4﹐律法既因肉體軟弱﹐有所不能行的﹐神就差遣自己的兒子﹐成為罪身的形狀﹐作了贖罪祭﹐在肉身中定罪了罪﹐使律法的義成就在我們這不隨從肉體﹑只隨從</a:t>
            </a:r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夏繁細圓" panose="02010600000101010101" pitchFamily="2" charset="-120"/>
                <a:cs typeface="Times New Roman" panose="02020603050405020304" pitchFamily="18" charset="0"/>
              </a:rPr>
              <a:t>靈的人身上。</a:t>
            </a:r>
          </a:p>
        </p:txBody>
      </p:sp>
      <p:pic>
        <p:nvPicPr>
          <p:cNvPr id="8194" name="Picture 2" descr="G:\圖片\Christ-Passion\14 Agnus Dei\The Lamb of God -- Gh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14" y="3383881"/>
            <a:ext cx="5205186" cy="34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圖片\Christ-Passion\14 Agnus Dei\The Lamb of God -- Ghen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" y="3383881"/>
            <a:ext cx="3264474" cy="34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生於長於憂患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教會是生於長於憂患﹐直到永世降臨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38-39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章的信息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神家重生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合一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40-42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新聖殿異象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怎會其間插入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嚴厲的爭戰﹖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1" y="3789040"/>
            <a:ext cx="5856595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66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的預言在十字架上應驗了﹐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這場宇宙大戰已經底定了﹐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就像是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NBA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的球賽一樣﹐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贏定了﹐只是時間多少的問題而已。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可是剩下的時間不是垃圾時間﹐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而是</a:t>
            </a:r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黃金時間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因為神藉此訓練每一個基督徒﹐都要起來做得勝的球員﹐少輸為贏﹐積小勝為大勝﹐漸漸多贏﹐輸少勝多﹐最終得勝有餘。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這是末日戰爭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過了多日﹑末後之年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(38.8)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末後的日子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(38.16)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﹑那日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(38.19, 39.11, 22)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﹑這日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(39.8)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典型的啟示錄性語言﹐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訴說末日事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件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先知書頻頻出現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耶和華的日子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大日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7" y="0"/>
            <a:ext cx="9144000" cy="59007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" y="5900738"/>
            <a:ext cx="9123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World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also known as </a:t>
            </a:r>
            <a:r>
              <a:rPr lang="en-US" altLang="zh-TW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Day of His Wrath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John Martin 1851</a:t>
            </a:r>
            <a:endParaRPr lang="zh-TW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38.16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這時期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大事件﹕</a:t>
            </a: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歌革啊﹐你必上來攻擊我的民以色列﹐如密雲遮蓋地面。末後的日子﹐我必帶你來攻擊我的地﹐到我在外邦人眼前﹐在你身上顯為聖的時候﹐好叫他們認識我。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神家仇敵集結給予致命的攻擊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神也親自介入大大地拯救祂的教會﹐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並澈底殲滅撒但和他的隨眾。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這大日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宇宙性的陣痛﹐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是一系列的爭戰﹐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而非一場就結束了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的。最後一幕很短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只四節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20.7-10)﹐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然而以西結書用了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兩章共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節的篇幅﹐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來刻劃末日戰爭。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4" y="1143000"/>
            <a:ext cx="4476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那一千年完了﹐撒但必從監牢裡被釋放﹐</a:t>
            </a:r>
            <a:r>
              <a:rPr lang="zh-TW" altLang="zh-TW" sz="40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出來要迷惑地上四方的列國﹐就是歌革和瑪各﹐叫他們聚集爭戰。他們的人數多如海沙。</a:t>
            </a:r>
            <a:r>
              <a:rPr lang="zh-TW" altLang="zh-TW" sz="40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他們上來遍滿了全地﹐圍住聖徒的營與蒙愛的城﹐就有火從天降下﹐燒滅了他們。</a:t>
            </a:r>
            <a:r>
              <a:rPr lang="zh-TW" altLang="zh-TW" sz="40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那迷惑他們的魔鬼被扔在硫磺的火湖裡﹐就是獸和假先知所在的地方。他們必晝夜受痛苦﹐直到永永遠遠。</a:t>
            </a:r>
          </a:p>
        </p:txBody>
      </p:sp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究竟歌革是誰﹖</a:t>
            </a:r>
          </a:p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瑪各地的歌革﹐就是羅施﹑米設﹑土巴的王…。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38.2)</a:t>
            </a:r>
          </a:p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是主角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九次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瑪各地的君王。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名源自呂底亞的君王Gyges﹐在亞述王Ashurbanipal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六塊石刻上提過其名。 以西結借用其名﹐當作末世性的敵基督人物。</a:t>
            </a:r>
          </a:p>
        </p:txBody>
      </p:sp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以色列神的榮耀本在基路伯上</a:t>
            </a:r>
            <a:endParaRPr lang="en-US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的門</a:t>
            </a:r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歌革共領率七個國家﹐意味完整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米設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土巴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歌篾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陀迦瑪代表以色列極北方的勢力﹐而波斯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פָּרַס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古實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利比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亞)則代表極南方的勢力。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歌革將普世都捲入反對勢力。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再度使用歌革﹑瑪各來代表敵對神的末世性大君﹐印證了它在以西結書裏的意義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≠פָּרַס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波斯﹐而是與埃及關的一個地名。</a:t>
            </a:r>
          </a:p>
        </p:txBody>
      </p:sp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3341" y="515719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米設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土巴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歌篾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陀迦瑪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極北方勢力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波斯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פָּרַס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古實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利比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亞)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極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方勢力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9218" name="Picture 2" descr="G:\圖片\The Truth About Gog And Magog Map by Joel Richard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" y="0"/>
            <a:ext cx="91969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經文有強烈的末世性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好像舊約裏的啟示錄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論及哈米吉多頓戰爭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對今日教會有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實用的意義呢﹖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神的百姓「安然居住」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(38.8,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39.26)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這是今日寫照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平安中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撒但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興風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作浪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和這兩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章的大爭戰有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關係﹖</a:t>
            </a:r>
          </a:p>
        </p:txBody>
      </p:sp>
      <p:pic>
        <p:nvPicPr>
          <p:cNvPr id="2050" name="Picture 2" descr="G:\圖片\Armaged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65" y="4005064"/>
            <a:ext cx="5434161" cy="28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末日戰爭過</a:t>
            </a:r>
            <a:r>
              <a:rPr lang="zh-TW" altLang="en-US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程</a:t>
            </a:r>
            <a:endParaRPr lang="zh-TW" altLang="zh-TW" sz="6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其動機與招募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(38.10-13, 2c-9)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末日戰爭發生在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平安無事時﹗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歌革的起心動念是為了搶奪財物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亞歷山大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海盜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:\圖片\Capture of Jerusalem in 1099 by the Christian crusader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14" y="3861048"/>
            <a:ext cx="710388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933056"/>
            <a:ext cx="2040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可曾聽到過有公義戰爭嗎﹖</a:t>
            </a:r>
            <a:endParaRPr lang="zh-TW" altLang="en-US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歌革很有生意頭腦﹐以利誘天下各路兵馬﹐列出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七國聯軍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﹐一下子由各處開拔到以色列﹐啟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稱之為哈米吉多頓。結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38.4-5, 39.9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描述他們的裝備﹐有盾牌﹑刀劍﹑頭盔﹑馬匹﹑梃杖﹑槍矛等﹐也是有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七件頭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十分齊備。</a:t>
            </a:r>
          </a:p>
        </p:txBody>
      </p:sp>
      <p:pic>
        <p:nvPicPr>
          <p:cNvPr id="11266" name="Picture 2" descr="G:\圖片\Gog and Magog besiege the City of Saints. Their depiction with the hooked noses noted by Paul Meyer. Old French Apocalypse in verse, Toulouse MS. 815, fol. 49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204641"/>
            <a:ext cx="5480038" cy="3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歌革是傀儡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末日邪惡三一﹕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龍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撒但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)~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獸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敵基督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)~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假先知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人算不如天算﹐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早已預定這一切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祂是掌握一切的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主權之神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47036"/>
            <a:ext cx="3693444" cy="47835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" y="3269547"/>
            <a:ext cx="5430697" cy="3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這是一場聖戰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神親自參預的聖戰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曾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助以色列人擊敗米甸人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助約沙法王擊敗以東聯軍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以色列人過紅海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經典聖戰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耶和華與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法老對決﹐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祂是戰士</a:t>
            </a:r>
          </a:p>
        </p:txBody>
      </p:sp>
      <p:pic>
        <p:nvPicPr>
          <p:cNvPr id="12290" name="Picture 2" descr="G:\圖片\The Children of Israel Crossing the Red Sea by Frédéric Schopin (1804–1880) at Bristol Museum &amp; Art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70635"/>
            <a:ext cx="5555281" cy="33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歌革大軍前進﹐像「密雲遮蓋地面」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(38.14-16)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﹐你看到會害怕嗎﹖末日的哈米吉多頓戰爭﹐與彌賽亞作對的軍隊﹐「多如海沙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遍滿全地。」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20.8-9)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77" y="2708920"/>
            <a:ext cx="784176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歌革多麼地意氣風發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" y="2348880"/>
            <a:ext cx="9094296" cy="44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13244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頃刻間﹐神一出手﹐大軍就灰飛煙滅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地必有大震動﹑暴雨﹑大雹與火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閃電﹐並硫磺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從天擊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打部隊﹐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打落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弓箭。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瘟疫也參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了一腳。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73527"/>
            <a:ext cx="6557030" cy="52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不過最奇特的是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神使他們混亂﹐彼此自相殘殺﹗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太平天國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安祿山之亂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主要是自己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內鬥﹐互相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殘殺。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96" y="2348880"/>
            <a:ext cx="6203328" cy="45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神是怎樣擊敗法老的軍隊呢﹖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「到了晨更的時候﹐耶和華從雲火柱中向埃及的軍兵觀看﹐使埃及的軍兵混亂了。」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出14.24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「那時﹐這不法的人必顯露出來﹕主耶穌要用口中的氣滅絕他﹐用降臨的榮光廢掉他。」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帖後2.8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在這場聖戰中﹐天軍沒有缺席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19.14)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33265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The Day of the Lord as the Rider</a:t>
            </a: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on the White Horse. Rev 19.11-21</a:t>
            </a:r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8881"/>
            <a:ext cx="9159381" cy="44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莫忘掉神在伊甸園對撒但的咒詛﹕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我又要叫你和女人彼此為仇﹐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你的後裔和女人的後裔也彼此為仇﹔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女人的後裔要傷你的頭﹐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你要傷她的腳跟。(創3.15)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撒但今天不斷在傷教會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腳跟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這是一場曠日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持久的爭戰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38-39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是它的完結篇</a:t>
            </a:r>
          </a:p>
        </p:txBody>
      </p:sp>
      <p:pic>
        <p:nvPicPr>
          <p:cNvPr id="1026" name="Picture 2" descr="G:\圖片\Genesis-Fall\Seed of Woman\Seed of Woman Genesis 3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29" y="3933057"/>
            <a:ext cx="4456226" cy="29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聖民聖地聖名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聖戰的目的是叫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的百姓成聖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39.26-27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是一段奇怪的經文﹕</a:t>
            </a: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6當他們在本地安然居住﹐無人驚嚇時﹐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他們要擔當自己的羞辱和干犯我的一切罪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﹔27 那時﹐我將他們從萬民中領回﹐從仇敵之地召來﹐我在許多國的民眼前﹐在他們身上顯為聖。</a:t>
            </a:r>
          </a:p>
        </p:txBody>
      </p:sp>
    </p:spTree>
    <p:extLst>
      <p:ext uri="{BB962C8B-B14F-4D97-AF65-F5344CB8AC3E}">
        <p14:creationId xmlns:p14="http://schemas.microsoft.com/office/powerpoint/2010/main" val="3027153359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和合本翻得很準﹐和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KJV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擔當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נָשָׂא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):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NASV, NIV, ESV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都領會為「忘掉」。人若蒙恩以後﹐就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忘掉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自己從前悖逆神的本相﹐他會成聖嗎﹖絕對不會﹐只會安逸。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惟有人經常意識到他的本相﹐他才會追求聖潔﹐成為表裏一致的聖徒。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十字架澈底解決了撒但﹐從祂的復活到再來之間的新約時代﹐是教會世世代代追求聖潔的</a:t>
            </a:r>
            <a:r>
              <a:rPr lang="zh-TW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黃金歲月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76745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哈們歌革谷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哈摩那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與「耶和華的所在」鮮明對比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武器焚燒長達七年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掩埋也花了七個月﹐全地再次潔淨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神要潔淨百姓﹐潔淨地﹐同時將祂的名字顯大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顯聖。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34" y="3284984"/>
            <a:ext cx="680574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6745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起來吧神兒女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(39.25-29)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今日聖靈澆灌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(39.29)</a:t>
            </a: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深深向神悔改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(39.26)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教會顯主為聖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(39.27)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7674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聖戰結構大綱</a:t>
            </a:r>
            <a:endParaRPr lang="en-US" altLang="zh-TW" sz="6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endParaRPr lang="en-US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兩章經文雖然很長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但它的結構秩序井然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歌革終極敗落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(38.1-23)	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歌革敗落細節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(39.1-29)</a:t>
            </a:r>
            <a:endParaRPr lang="zh-TW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歌革大軍募集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(2c-9)	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歌革被神殺戮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(1-8)</a:t>
            </a:r>
            <a:endParaRPr lang="zh-TW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歌革作亂陰謀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(10-13)	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歌革大受擄掠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(9-10)</a:t>
            </a:r>
            <a:endParaRPr lang="zh-TW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歌革大軍前進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(14-16)	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歌革大軍掩埋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(11-16)</a:t>
            </a:r>
            <a:endParaRPr lang="zh-TW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歌革受審消滅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(17-22)	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歌革成為筵席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(17-20)</a:t>
            </a:r>
            <a:endParaRPr lang="zh-TW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神的顯大顯聖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(23)	  </a:t>
            </a:r>
            <a:r>
              <a:rPr lang="zh-TW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聖靈今日澆灌</a:t>
            </a:r>
            <a:r>
              <a:rPr lang="en-US" altLang="zh-TW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(21-29)</a:t>
            </a:r>
            <a:endParaRPr lang="zh-TW" altLang="zh-TW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2.1-3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你們死在過犯罪惡之中…</a:t>
            </a:r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那時﹐你們在其中行事為人﹐隨從今世的風俗﹐順服空中掌權者的首領﹐就是現今在悖逆之子心中運行的</a:t>
            </a:r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靈﹔</a:t>
            </a:r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我們從前也都在他們中間﹐放縱肉體的私慾﹐隨著肉體和心中所喜好的去行﹐本為可怒之子﹐和別人一樣。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這小段經文所描述的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不只是未得救的人﹐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在某種程度上﹐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也包括既得救的人﹗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不要以為信主以後﹐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鬼魔與我何有哉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72244"/>
            <a:ext cx="3870604" cy="48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當耶穌問使徒們﹐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「你們說我是誰﹖」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彼得率先回答說﹐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「你是基督﹐是永生神的兒子。」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耶穌立刻說他是有福的﹐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因為這答案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乃是從天父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而得的啟示。</a:t>
            </a:r>
          </a:p>
        </p:txBody>
      </p:sp>
      <p:pic>
        <p:nvPicPr>
          <p:cNvPr id="3074" name="Picture 2" descr="G:\圖片\Christ-Incidents\Delivery of the Keys by San_Pedro (Perugino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57" y="3356992"/>
            <a:ext cx="5786907" cy="34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接著耶穌就啟示祂要受苦被殺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彼得沒聽完又搶答說﹐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「主啊﹐萬不可如此。」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耶穌說﹐ 「撒但﹐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退我後邊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去吧﹗」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撒但千真萬確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地運行在彼得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的心中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89923"/>
            <a:ext cx="5724128" cy="42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"/>
        <a:ea typeface=""/>
        <a:cs typeface="UWCCYF (Big5)"/>
      </a:majorFont>
      <a:minorFont>
        <a:latin typeface=""/>
        <a:ea typeface=""/>
        <a:cs typeface="UWCCYF (Big5)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2231</TotalTime>
  <Words>3240</Words>
  <Application>Microsoft Office PowerPoint</Application>
  <PresentationFormat>On-screen Show (4:3)</PresentationFormat>
  <Paragraphs>235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DFKai-SB</vt:lpstr>
      <vt:lpstr>DFLiShuW5-B5</vt:lpstr>
      <vt:lpstr>DFPYanKaiW5-B5</vt:lpstr>
      <vt:lpstr>DFYuanMedium-B5</vt:lpstr>
      <vt:lpstr>Arial</vt:lpstr>
      <vt:lpstr>Arial Black</vt:lpstr>
      <vt:lpstr>Times New Roman</vt:lpstr>
      <vt:lpstr>Wingdings</vt:lpstr>
      <vt:lpstr>Fireworks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Shawn Zhang</cp:lastModifiedBy>
  <cp:revision>488</cp:revision>
  <dcterms:created xsi:type="dcterms:W3CDTF">2014-01-10T15:01:01Z</dcterms:created>
  <dcterms:modified xsi:type="dcterms:W3CDTF">2019-11-10T12:14:25Z</dcterms:modified>
</cp:coreProperties>
</file>