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4" r:id="rId1"/>
    <p:sldMasterId id="2147483708" r:id="rId2"/>
  </p:sldMasterIdLst>
  <p:sldIdLst>
    <p:sldId id="257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9" r:id="rId25"/>
    <p:sldId id="328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9pPr>
  </p:defaultTextStyle>
  <p:extLst>
    <p:ext uri="{521415D9-36F7-43E2-AB2F-B90AF26B5E84}">
      <p14:sectionLst xmlns:p14="http://schemas.microsoft.com/office/powerpoint/2010/main">
        <p14:section name="預設章節" id="{09BFEBDA-B668-4CCF-8605-9B70C7444EBE}">
          <p14:sldIdLst>
            <p14:sldId id="257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</p14:sldIdLst>
        </p14:section>
        <p14:section name="未命名的章節" id="{5EA51CD7-FA5C-45E7-803B-1B6142ADFD4E}">
          <p14:sldIdLst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9"/>
            <p14:sldId id="328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00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6416" autoAdjust="0"/>
  </p:normalViewPr>
  <p:slideViewPr>
    <p:cSldViewPr>
      <p:cViewPr varScale="1">
        <p:scale>
          <a:sx n="127" d="100"/>
          <a:sy n="127" d="100"/>
        </p:scale>
        <p:origin x="9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E221F-A8AF-49C4-B5D8-49431CA7879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9DEC03-5EA5-467A-9EC8-AB2ACD061E17}">
      <dgm:prSet phldrT="[Text]" custT="1"/>
      <dgm:spPr/>
      <dgm:t>
        <a:bodyPr/>
        <a:lstStyle/>
        <a:p>
          <a:r>
            <a:rPr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rPr>
            <a:t>以西結將兩杖合為一根 </a:t>
          </a:r>
          <a:r>
            <a: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rPr>
            <a:t>(37.15-18)</a:t>
          </a:r>
          <a:endParaRPr lang="en-US" sz="3200" dirty="0">
            <a:solidFill>
              <a:srgbClr val="FFFF00"/>
            </a:solidFill>
            <a:latin typeface="Times New Roman" panose="02020603050405020304" pitchFamily="18" charset="0"/>
            <a:ea typeface="DFKai-SB" panose="03000509000000000000" pitchFamily="65" charset="-120"/>
            <a:cs typeface="Times New Roman" panose="02020603050405020304" pitchFamily="18" charset="0"/>
          </a:endParaRPr>
        </a:p>
      </dgm:t>
    </dgm:pt>
    <dgm:pt modelId="{C4818C46-107F-40E2-8B9F-40DF20F71E2F}" type="parTrans" cxnId="{04F77AB9-CA4B-480E-9BEB-BF895B72E866}">
      <dgm:prSet/>
      <dgm:spPr/>
      <dgm:t>
        <a:bodyPr/>
        <a:lstStyle/>
        <a:p>
          <a:endParaRPr lang="en-US"/>
        </a:p>
      </dgm:t>
    </dgm:pt>
    <dgm:pt modelId="{CC506A0C-9A18-4C05-9329-1EB38D650C81}" type="sibTrans" cxnId="{04F77AB9-CA4B-480E-9BEB-BF895B72E866}">
      <dgm:prSet/>
      <dgm:spPr/>
      <dgm:t>
        <a:bodyPr/>
        <a:lstStyle/>
        <a:p>
          <a:endParaRPr lang="en-US"/>
        </a:p>
      </dgm:t>
    </dgm:pt>
    <dgm:pt modelId="{DED3BF4D-52D9-42C9-B9C0-2E0777342318}">
      <dgm:prSet phldrT="[Text]" custT="1"/>
      <dgm:spPr/>
      <dgm:t>
        <a:bodyPr/>
        <a:lstStyle/>
        <a:p>
          <a:r>
            <a:rPr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rPr>
            <a:t>耶和華將兩杖合為一根 </a:t>
          </a:r>
          <a:r>
            <a:rPr lang="en-US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rPr>
            <a:t>(37.19-20)</a:t>
          </a:r>
          <a:endParaRPr lang="en-US" sz="3200" dirty="0">
            <a:solidFill>
              <a:srgbClr val="FFFF00"/>
            </a:solidFill>
            <a:latin typeface="Times New Roman" panose="02020603050405020304" pitchFamily="18" charset="0"/>
            <a:ea typeface="DFKai-SB" panose="03000509000000000000" pitchFamily="65" charset="-120"/>
            <a:cs typeface="Times New Roman" panose="02020603050405020304" pitchFamily="18" charset="0"/>
          </a:endParaRPr>
        </a:p>
      </dgm:t>
    </dgm:pt>
    <dgm:pt modelId="{D2D48EC7-4441-4D99-ACFE-B682010509FF}" type="parTrans" cxnId="{F78A8DC6-D3AD-4460-8E5C-AF56F84CF4E5}">
      <dgm:prSet/>
      <dgm:spPr/>
      <dgm:t>
        <a:bodyPr/>
        <a:lstStyle/>
        <a:p>
          <a:endParaRPr lang="en-US"/>
        </a:p>
      </dgm:t>
    </dgm:pt>
    <dgm:pt modelId="{5E467D23-D4B5-4223-9B70-80F969B5C2D4}" type="sibTrans" cxnId="{F78A8DC6-D3AD-4460-8E5C-AF56F84CF4E5}">
      <dgm:prSet/>
      <dgm:spPr/>
      <dgm:t>
        <a:bodyPr/>
        <a:lstStyle/>
        <a:p>
          <a:endParaRPr lang="en-US"/>
        </a:p>
      </dgm:t>
    </dgm:pt>
    <dgm:pt modelId="{30033F0A-4961-4F5A-8F36-C45DC837A598}">
      <dgm:prSet custT="1"/>
      <dgm:spPr/>
      <dgm:t>
        <a:bodyPr/>
        <a:lstStyle/>
        <a:p>
          <a:r>
            <a:rPr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rPr>
            <a:t>耶和華將兩國聯為一國</a:t>
          </a:r>
          <a:r>
            <a: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rPr>
            <a:t>(37.21-24a)</a:t>
          </a:r>
          <a:endParaRPr lang="en-US" sz="3200" dirty="0">
            <a:solidFill>
              <a:srgbClr val="FFFF00"/>
            </a:solidFill>
            <a:latin typeface="Times New Roman" panose="02020603050405020304" pitchFamily="18" charset="0"/>
            <a:ea typeface="DFKai-SB" panose="03000509000000000000" pitchFamily="65" charset="-120"/>
            <a:cs typeface="Times New Roman" panose="02020603050405020304" pitchFamily="18" charset="0"/>
          </a:endParaRPr>
        </a:p>
      </dgm:t>
    </dgm:pt>
    <dgm:pt modelId="{0D9DD8F3-D5E7-4FFC-9618-C0EF56FBA05C}" type="parTrans" cxnId="{0B5373F7-1906-4DB3-A238-68F2759FC7B5}">
      <dgm:prSet/>
      <dgm:spPr/>
      <dgm:t>
        <a:bodyPr/>
        <a:lstStyle/>
        <a:p>
          <a:endParaRPr lang="en-US"/>
        </a:p>
      </dgm:t>
    </dgm:pt>
    <dgm:pt modelId="{B9A98AA1-E4ED-4011-84FE-55C7FDFC174E}" type="sibTrans" cxnId="{0B5373F7-1906-4DB3-A238-68F2759FC7B5}">
      <dgm:prSet/>
      <dgm:spPr/>
      <dgm:t>
        <a:bodyPr/>
        <a:lstStyle/>
        <a:p>
          <a:endParaRPr lang="en-US"/>
        </a:p>
      </dgm:t>
    </dgm:pt>
    <dgm:pt modelId="{6EA56A7E-8014-4C65-B55D-28884B5BD8AB}">
      <dgm:prSet custT="1"/>
      <dgm:spPr/>
      <dgm:t>
        <a:bodyPr/>
        <a:lstStyle/>
        <a:p>
          <a:r>
            <a:rPr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rPr>
            <a:t>耶和華用永約將兩國與祂自己聯結起來</a:t>
          </a:r>
          <a:r>
            <a: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rPr>
            <a:t>(37.24b-28)</a:t>
          </a:r>
          <a:endParaRPr lang="en-US" sz="3200" dirty="0">
            <a:solidFill>
              <a:srgbClr val="FFFF00"/>
            </a:solidFill>
            <a:latin typeface="Times New Roman" panose="02020603050405020304" pitchFamily="18" charset="0"/>
            <a:ea typeface="DFKai-SB" panose="03000509000000000000" pitchFamily="65" charset="-120"/>
            <a:cs typeface="Times New Roman" panose="02020603050405020304" pitchFamily="18" charset="0"/>
          </a:endParaRPr>
        </a:p>
      </dgm:t>
    </dgm:pt>
    <dgm:pt modelId="{497CB1DF-040A-4091-9C8A-44D956BA101A}" type="sibTrans" cxnId="{9F2AA767-08A5-476C-8821-7F431BCC1136}">
      <dgm:prSet/>
      <dgm:spPr/>
      <dgm:t>
        <a:bodyPr/>
        <a:lstStyle/>
        <a:p>
          <a:endParaRPr lang="en-US"/>
        </a:p>
      </dgm:t>
    </dgm:pt>
    <dgm:pt modelId="{9FCFAAFA-6FFE-4D7E-AE4E-801891BB91B4}" type="parTrans" cxnId="{9F2AA767-08A5-476C-8821-7F431BCC1136}">
      <dgm:prSet/>
      <dgm:spPr/>
      <dgm:t>
        <a:bodyPr/>
        <a:lstStyle/>
        <a:p>
          <a:endParaRPr lang="en-US"/>
        </a:p>
      </dgm:t>
    </dgm:pt>
    <dgm:pt modelId="{0DEE94E8-C9C8-4619-A8C6-C5A039BED146}" type="pres">
      <dgm:prSet presAssocID="{45BE221F-A8AF-49C4-B5D8-49431CA7879F}" presName="rootnode" presStyleCnt="0">
        <dgm:presLayoutVars>
          <dgm:chMax/>
          <dgm:chPref/>
          <dgm:dir/>
          <dgm:animLvl val="lvl"/>
        </dgm:presLayoutVars>
      </dgm:prSet>
      <dgm:spPr/>
    </dgm:pt>
    <dgm:pt modelId="{A16ADC90-7634-4665-B659-256E9B1FBE40}" type="pres">
      <dgm:prSet presAssocID="{8C9DEC03-5EA5-467A-9EC8-AB2ACD061E17}" presName="composite" presStyleCnt="0"/>
      <dgm:spPr/>
    </dgm:pt>
    <dgm:pt modelId="{B64638E1-0373-4A3A-B32E-AAE1BDC3BE10}" type="pres">
      <dgm:prSet presAssocID="{8C9DEC03-5EA5-467A-9EC8-AB2ACD061E17}" presName="LShape" presStyleLbl="alignNode1" presStyleIdx="0" presStyleCnt="7"/>
      <dgm:spPr>
        <a:solidFill>
          <a:schemeClr val="accent2">
            <a:lumMod val="50000"/>
          </a:schemeClr>
        </a:solidFill>
      </dgm:spPr>
    </dgm:pt>
    <dgm:pt modelId="{DE832A8C-B976-4CE4-A7C7-19A618BA21C3}" type="pres">
      <dgm:prSet presAssocID="{8C9DEC03-5EA5-467A-9EC8-AB2ACD061E1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5B196594-1686-483F-BFEC-A35714006C86}" type="pres">
      <dgm:prSet presAssocID="{8C9DEC03-5EA5-467A-9EC8-AB2ACD061E17}" presName="Triangle" presStyleLbl="alignNode1" presStyleIdx="1" presStyleCnt="7"/>
      <dgm:spPr>
        <a:solidFill>
          <a:schemeClr val="accent2">
            <a:lumMod val="50000"/>
          </a:schemeClr>
        </a:solidFill>
      </dgm:spPr>
    </dgm:pt>
    <dgm:pt modelId="{407214BE-A8FB-4090-8F02-D82503998C6E}" type="pres">
      <dgm:prSet presAssocID="{CC506A0C-9A18-4C05-9329-1EB38D650C81}" presName="sibTrans" presStyleCnt="0"/>
      <dgm:spPr/>
    </dgm:pt>
    <dgm:pt modelId="{6C910894-3D10-43B0-9F19-1601527B4A76}" type="pres">
      <dgm:prSet presAssocID="{CC506A0C-9A18-4C05-9329-1EB38D650C81}" presName="space" presStyleCnt="0"/>
      <dgm:spPr/>
    </dgm:pt>
    <dgm:pt modelId="{9019722C-561A-4551-A8DE-A05502335C8D}" type="pres">
      <dgm:prSet presAssocID="{DED3BF4D-52D9-42C9-B9C0-2E0777342318}" presName="composite" presStyleCnt="0"/>
      <dgm:spPr/>
    </dgm:pt>
    <dgm:pt modelId="{6895064D-1EB3-4E78-8D11-CE416B4F110E}" type="pres">
      <dgm:prSet presAssocID="{DED3BF4D-52D9-42C9-B9C0-2E0777342318}" presName="LShape" presStyleLbl="alignNode1" presStyleIdx="2" presStyleCnt="7"/>
      <dgm:spPr>
        <a:solidFill>
          <a:schemeClr val="accent2">
            <a:lumMod val="50000"/>
          </a:schemeClr>
        </a:solidFill>
      </dgm:spPr>
    </dgm:pt>
    <dgm:pt modelId="{B2CC36E9-9FBB-4B2B-B7C5-389D6236F3EE}" type="pres">
      <dgm:prSet presAssocID="{DED3BF4D-52D9-42C9-B9C0-2E0777342318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F40F18E-C615-46B2-B3EC-3929CF4E2F1D}" type="pres">
      <dgm:prSet presAssocID="{DED3BF4D-52D9-42C9-B9C0-2E0777342318}" presName="Triangle" presStyleLbl="alignNode1" presStyleIdx="3" presStyleCnt="7"/>
      <dgm:spPr>
        <a:solidFill>
          <a:schemeClr val="accent2">
            <a:lumMod val="50000"/>
          </a:schemeClr>
        </a:solidFill>
      </dgm:spPr>
    </dgm:pt>
    <dgm:pt modelId="{336EC1B6-6CCD-44F7-BA96-DA9DFCE42605}" type="pres">
      <dgm:prSet presAssocID="{5E467D23-D4B5-4223-9B70-80F969B5C2D4}" presName="sibTrans" presStyleCnt="0"/>
      <dgm:spPr/>
    </dgm:pt>
    <dgm:pt modelId="{9386494B-EA2C-4A26-AE4F-4AFDADBD72AE}" type="pres">
      <dgm:prSet presAssocID="{5E467D23-D4B5-4223-9B70-80F969B5C2D4}" presName="space" presStyleCnt="0"/>
      <dgm:spPr/>
    </dgm:pt>
    <dgm:pt modelId="{C5DF0C54-B4DF-4FA0-8E20-23E70A0D1D0C}" type="pres">
      <dgm:prSet presAssocID="{6EA56A7E-8014-4C65-B55D-28884B5BD8AB}" presName="composite" presStyleCnt="0"/>
      <dgm:spPr/>
    </dgm:pt>
    <dgm:pt modelId="{87A02A27-505E-464F-9AA9-CEDEB9698381}" type="pres">
      <dgm:prSet presAssocID="{6EA56A7E-8014-4C65-B55D-28884B5BD8AB}" presName="LShape" presStyleLbl="alignNode1" presStyleIdx="4" presStyleCnt="7"/>
      <dgm:spPr>
        <a:solidFill>
          <a:schemeClr val="accent2">
            <a:lumMod val="50000"/>
          </a:schemeClr>
        </a:solidFill>
      </dgm:spPr>
    </dgm:pt>
    <dgm:pt modelId="{C64A9361-775D-4FF2-992C-4B290D7FEBA2}" type="pres">
      <dgm:prSet presAssocID="{6EA56A7E-8014-4C65-B55D-28884B5BD8AB}" presName="ParentText" presStyleLbl="revTx" presStyleIdx="2" presStyleCnt="4" custScaleX="118025" custLinFactNeighborX="9209">
        <dgm:presLayoutVars>
          <dgm:chMax val="0"/>
          <dgm:chPref val="0"/>
          <dgm:bulletEnabled val="1"/>
        </dgm:presLayoutVars>
      </dgm:prSet>
      <dgm:spPr/>
    </dgm:pt>
    <dgm:pt modelId="{E0B025A9-504E-45C4-8FC3-BF623C8FFAAE}" type="pres">
      <dgm:prSet presAssocID="{6EA56A7E-8014-4C65-B55D-28884B5BD8AB}" presName="Triangle" presStyleLbl="alignNode1" presStyleIdx="5" presStyleCnt="7"/>
      <dgm:spPr>
        <a:solidFill>
          <a:schemeClr val="accent2">
            <a:lumMod val="50000"/>
          </a:schemeClr>
        </a:solidFill>
      </dgm:spPr>
    </dgm:pt>
    <dgm:pt modelId="{37B9E569-8DA8-4C89-BC70-91FA71C8BDD8}" type="pres">
      <dgm:prSet presAssocID="{497CB1DF-040A-4091-9C8A-44D956BA101A}" presName="sibTrans" presStyleCnt="0"/>
      <dgm:spPr/>
    </dgm:pt>
    <dgm:pt modelId="{786E5F74-4947-40CA-97AF-B62799B12B83}" type="pres">
      <dgm:prSet presAssocID="{497CB1DF-040A-4091-9C8A-44D956BA101A}" presName="space" presStyleCnt="0"/>
      <dgm:spPr/>
    </dgm:pt>
    <dgm:pt modelId="{11DC3065-CBE8-4F95-A285-C1B9FB6B0089}" type="pres">
      <dgm:prSet presAssocID="{30033F0A-4961-4F5A-8F36-C45DC837A598}" presName="composite" presStyleCnt="0"/>
      <dgm:spPr/>
    </dgm:pt>
    <dgm:pt modelId="{48FB35EB-FBC9-48A3-9BCB-BC7F415BF527}" type="pres">
      <dgm:prSet presAssocID="{30033F0A-4961-4F5A-8F36-C45DC837A598}" presName="LShape" presStyleLbl="alignNode1" presStyleIdx="6" presStyleCnt="7"/>
      <dgm:spPr>
        <a:solidFill>
          <a:schemeClr val="accent2">
            <a:lumMod val="50000"/>
          </a:schemeClr>
        </a:solidFill>
      </dgm:spPr>
    </dgm:pt>
    <dgm:pt modelId="{BEDEAACC-A40D-4279-A2BE-B60A252343A5}" type="pres">
      <dgm:prSet presAssocID="{30033F0A-4961-4F5A-8F36-C45DC837A59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F4CD04F-EFAE-4A4E-A2CC-DBFA6650A8B1}" type="presOf" srcId="{DED3BF4D-52D9-42C9-B9C0-2E0777342318}" destId="{B2CC36E9-9FBB-4B2B-B7C5-389D6236F3EE}" srcOrd="0" destOrd="0" presId="urn:microsoft.com/office/officeart/2009/3/layout/StepUpProcess"/>
    <dgm:cxn modelId="{9F2AA767-08A5-476C-8821-7F431BCC1136}" srcId="{45BE221F-A8AF-49C4-B5D8-49431CA7879F}" destId="{6EA56A7E-8014-4C65-B55D-28884B5BD8AB}" srcOrd="2" destOrd="0" parTransId="{9FCFAAFA-6FFE-4D7E-AE4E-801891BB91B4}" sibTransId="{497CB1DF-040A-4091-9C8A-44D956BA101A}"/>
    <dgm:cxn modelId="{18AE0368-8E72-4E91-AA32-84428721F73D}" type="presOf" srcId="{8C9DEC03-5EA5-467A-9EC8-AB2ACD061E17}" destId="{DE832A8C-B976-4CE4-A7C7-19A618BA21C3}" srcOrd="0" destOrd="0" presId="urn:microsoft.com/office/officeart/2009/3/layout/StepUpProcess"/>
    <dgm:cxn modelId="{9D21A09F-A192-451B-B17B-135D01E0F182}" type="presOf" srcId="{6EA56A7E-8014-4C65-B55D-28884B5BD8AB}" destId="{C64A9361-775D-4FF2-992C-4B290D7FEBA2}" srcOrd="0" destOrd="0" presId="urn:microsoft.com/office/officeart/2009/3/layout/StepUpProcess"/>
    <dgm:cxn modelId="{04F77AB9-CA4B-480E-9BEB-BF895B72E866}" srcId="{45BE221F-A8AF-49C4-B5D8-49431CA7879F}" destId="{8C9DEC03-5EA5-467A-9EC8-AB2ACD061E17}" srcOrd="0" destOrd="0" parTransId="{C4818C46-107F-40E2-8B9F-40DF20F71E2F}" sibTransId="{CC506A0C-9A18-4C05-9329-1EB38D650C81}"/>
    <dgm:cxn modelId="{F78A8DC6-D3AD-4460-8E5C-AF56F84CF4E5}" srcId="{45BE221F-A8AF-49C4-B5D8-49431CA7879F}" destId="{DED3BF4D-52D9-42C9-B9C0-2E0777342318}" srcOrd="1" destOrd="0" parTransId="{D2D48EC7-4441-4D99-ACFE-B682010509FF}" sibTransId="{5E467D23-D4B5-4223-9B70-80F969B5C2D4}"/>
    <dgm:cxn modelId="{59FC1AC7-B554-43A7-8534-4D5639EC0DDC}" type="presOf" srcId="{45BE221F-A8AF-49C4-B5D8-49431CA7879F}" destId="{0DEE94E8-C9C8-4619-A8C6-C5A039BED146}" srcOrd="0" destOrd="0" presId="urn:microsoft.com/office/officeart/2009/3/layout/StepUpProcess"/>
    <dgm:cxn modelId="{82039FCF-9F64-4CCD-8303-ADE925237F14}" type="presOf" srcId="{30033F0A-4961-4F5A-8F36-C45DC837A598}" destId="{BEDEAACC-A40D-4279-A2BE-B60A252343A5}" srcOrd="0" destOrd="0" presId="urn:microsoft.com/office/officeart/2009/3/layout/StepUpProcess"/>
    <dgm:cxn modelId="{0B5373F7-1906-4DB3-A238-68F2759FC7B5}" srcId="{45BE221F-A8AF-49C4-B5D8-49431CA7879F}" destId="{30033F0A-4961-4F5A-8F36-C45DC837A598}" srcOrd="3" destOrd="0" parTransId="{0D9DD8F3-D5E7-4FFC-9618-C0EF56FBA05C}" sibTransId="{B9A98AA1-E4ED-4011-84FE-55C7FDFC174E}"/>
    <dgm:cxn modelId="{28DBC744-7062-43C7-A5A8-3427392EDC65}" type="presParOf" srcId="{0DEE94E8-C9C8-4619-A8C6-C5A039BED146}" destId="{A16ADC90-7634-4665-B659-256E9B1FBE40}" srcOrd="0" destOrd="0" presId="urn:microsoft.com/office/officeart/2009/3/layout/StepUpProcess"/>
    <dgm:cxn modelId="{BF111D26-3A79-4925-9A0B-DCB1EB673398}" type="presParOf" srcId="{A16ADC90-7634-4665-B659-256E9B1FBE40}" destId="{B64638E1-0373-4A3A-B32E-AAE1BDC3BE10}" srcOrd="0" destOrd="0" presId="urn:microsoft.com/office/officeart/2009/3/layout/StepUpProcess"/>
    <dgm:cxn modelId="{C9B4F444-371B-4175-8D2F-6EF2A9091815}" type="presParOf" srcId="{A16ADC90-7634-4665-B659-256E9B1FBE40}" destId="{DE832A8C-B976-4CE4-A7C7-19A618BA21C3}" srcOrd="1" destOrd="0" presId="urn:microsoft.com/office/officeart/2009/3/layout/StepUpProcess"/>
    <dgm:cxn modelId="{2A311455-DBB4-4677-96DC-BFC66616542E}" type="presParOf" srcId="{A16ADC90-7634-4665-B659-256E9B1FBE40}" destId="{5B196594-1686-483F-BFEC-A35714006C86}" srcOrd="2" destOrd="0" presId="urn:microsoft.com/office/officeart/2009/3/layout/StepUpProcess"/>
    <dgm:cxn modelId="{0FF29661-A6AF-43BC-B89E-EA251EB44520}" type="presParOf" srcId="{0DEE94E8-C9C8-4619-A8C6-C5A039BED146}" destId="{407214BE-A8FB-4090-8F02-D82503998C6E}" srcOrd="1" destOrd="0" presId="urn:microsoft.com/office/officeart/2009/3/layout/StepUpProcess"/>
    <dgm:cxn modelId="{0D87E431-8DE9-4256-8C19-E81E691D79AC}" type="presParOf" srcId="{407214BE-A8FB-4090-8F02-D82503998C6E}" destId="{6C910894-3D10-43B0-9F19-1601527B4A76}" srcOrd="0" destOrd="0" presId="urn:microsoft.com/office/officeart/2009/3/layout/StepUpProcess"/>
    <dgm:cxn modelId="{104EF90A-D8AF-4540-8CC3-CDB519B96505}" type="presParOf" srcId="{0DEE94E8-C9C8-4619-A8C6-C5A039BED146}" destId="{9019722C-561A-4551-A8DE-A05502335C8D}" srcOrd="2" destOrd="0" presId="urn:microsoft.com/office/officeart/2009/3/layout/StepUpProcess"/>
    <dgm:cxn modelId="{819AA75C-93FC-43AC-B816-74426348514B}" type="presParOf" srcId="{9019722C-561A-4551-A8DE-A05502335C8D}" destId="{6895064D-1EB3-4E78-8D11-CE416B4F110E}" srcOrd="0" destOrd="0" presId="urn:microsoft.com/office/officeart/2009/3/layout/StepUpProcess"/>
    <dgm:cxn modelId="{C6846B63-09C1-4F1E-92AE-F32DD308F25F}" type="presParOf" srcId="{9019722C-561A-4551-A8DE-A05502335C8D}" destId="{B2CC36E9-9FBB-4B2B-B7C5-389D6236F3EE}" srcOrd="1" destOrd="0" presId="urn:microsoft.com/office/officeart/2009/3/layout/StepUpProcess"/>
    <dgm:cxn modelId="{5FB038AC-59BE-430C-8255-74F58BE0EAEE}" type="presParOf" srcId="{9019722C-561A-4551-A8DE-A05502335C8D}" destId="{0F40F18E-C615-46B2-B3EC-3929CF4E2F1D}" srcOrd="2" destOrd="0" presId="urn:microsoft.com/office/officeart/2009/3/layout/StepUpProcess"/>
    <dgm:cxn modelId="{85F31B61-8D8F-4C14-9F01-7128594C64FC}" type="presParOf" srcId="{0DEE94E8-C9C8-4619-A8C6-C5A039BED146}" destId="{336EC1B6-6CCD-44F7-BA96-DA9DFCE42605}" srcOrd="3" destOrd="0" presId="urn:microsoft.com/office/officeart/2009/3/layout/StepUpProcess"/>
    <dgm:cxn modelId="{3DB0EB67-FA39-4ECB-ABAE-6883A8325080}" type="presParOf" srcId="{336EC1B6-6CCD-44F7-BA96-DA9DFCE42605}" destId="{9386494B-EA2C-4A26-AE4F-4AFDADBD72AE}" srcOrd="0" destOrd="0" presId="urn:microsoft.com/office/officeart/2009/3/layout/StepUpProcess"/>
    <dgm:cxn modelId="{C0F59D27-DDB5-4323-8E48-5CD8B395CD97}" type="presParOf" srcId="{0DEE94E8-C9C8-4619-A8C6-C5A039BED146}" destId="{C5DF0C54-B4DF-4FA0-8E20-23E70A0D1D0C}" srcOrd="4" destOrd="0" presId="urn:microsoft.com/office/officeart/2009/3/layout/StepUpProcess"/>
    <dgm:cxn modelId="{BCB52D02-988C-43E3-97FB-1A3EDE6C03C2}" type="presParOf" srcId="{C5DF0C54-B4DF-4FA0-8E20-23E70A0D1D0C}" destId="{87A02A27-505E-464F-9AA9-CEDEB9698381}" srcOrd="0" destOrd="0" presId="urn:microsoft.com/office/officeart/2009/3/layout/StepUpProcess"/>
    <dgm:cxn modelId="{A53CF559-83C3-40FA-8A41-48EBBF12F562}" type="presParOf" srcId="{C5DF0C54-B4DF-4FA0-8E20-23E70A0D1D0C}" destId="{C64A9361-775D-4FF2-992C-4B290D7FEBA2}" srcOrd="1" destOrd="0" presId="urn:microsoft.com/office/officeart/2009/3/layout/StepUpProcess"/>
    <dgm:cxn modelId="{27471AFC-CABA-45A5-836D-94D77EDBB589}" type="presParOf" srcId="{C5DF0C54-B4DF-4FA0-8E20-23E70A0D1D0C}" destId="{E0B025A9-504E-45C4-8FC3-BF623C8FFAAE}" srcOrd="2" destOrd="0" presId="urn:microsoft.com/office/officeart/2009/3/layout/StepUpProcess"/>
    <dgm:cxn modelId="{F2AC1A16-9C29-46FD-A7D6-E1CBA336BB7B}" type="presParOf" srcId="{0DEE94E8-C9C8-4619-A8C6-C5A039BED146}" destId="{37B9E569-8DA8-4C89-BC70-91FA71C8BDD8}" srcOrd="5" destOrd="0" presId="urn:microsoft.com/office/officeart/2009/3/layout/StepUpProcess"/>
    <dgm:cxn modelId="{B5577A3C-02AC-4042-AA35-B8733BBE05DC}" type="presParOf" srcId="{37B9E569-8DA8-4C89-BC70-91FA71C8BDD8}" destId="{786E5F74-4947-40CA-97AF-B62799B12B83}" srcOrd="0" destOrd="0" presId="urn:microsoft.com/office/officeart/2009/3/layout/StepUpProcess"/>
    <dgm:cxn modelId="{49D7B2D5-7568-46DA-A956-7D9CE258C19D}" type="presParOf" srcId="{0DEE94E8-C9C8-4619-A8C6-C5A039BED146}" destId="{11DC3065-CBE8-4F95-A285-C1B9FB6B0089}" srcOrd="6" destOrd="0" presId="urn:microsoft.com/office/officeart/2009/3/layout/StepUpProcess"/>
    <dgm:cxn modelId="{D49DD95A-3A7B-43E5-9FBF-4B662779B2F2}" type="presParOf" srcId="{11DC3065-CBE8-4F95-A285-C1B9FB6B0089}" destId="{48FB35EB-FBC9-48A3-9BCB-BC7F415BF527}" srcOrd="0" destOrd="0" presId="urn:microsoft.com/office/officeart/2009/3/layout/StepUpProcess"/>
    <dgm:cxn modelId="{5D69CF3F-26F3-4516-B676-D7D5C8CB360C}" type="presParOf" srcId="{11DC3065-CBE8-4F95-A285-C1B9FB6B0089}" destId="{BEDEAACC-A40D-4279-A2BE-B60A252343A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638E1-0373-4A3A-B32E-AAE1BDC3BE10}">
      <dsp:nvSpPr>
        <dsp:cNvPr id="0" name=""/>
        <dsp:cNvSpPr/>
      </dsp:nvSpPr>
      <dsp:spPr>
        <a:xfrm rot="5400000">
          <a:off x="413820" y="1751168"/>
          <a:ext cx="1234177" cy="205364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32A8C-B976-4CE4-A7C7-19A618BA21C3}">
      <dsp:nvSpPr>
        <dsp:cNvPr id="0" name=""/>
        <dsp:cNvSpPr/>
      </dsp:nvSpPr>
      <dsp:spPr>
        <a:xfrm>
          <a:off x="207805" y="2364765"/>
          <a:ext cx="1854040" cy="162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rPr>
            <a:t>以西結將兩杖合為一根 </a:t>
          </a:r>
          <a:r>
            <a:rPr lang="en-US" altLang="en-US" sz="3200" kern="1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rPr>
            <a:t>(37.15-18)</a:t>
          </a:r>
          <a:endParaRPr lang="en-US" sz="3200" kern="1200" dirty="0">
            <a:solidFill>
              <a:srgbClr val="FFFF00"/>
            </a:solidFill>
            <a:latin typeface="Times New Roman" panose="02020603050405020304" pitchFamily="18" charset="0"/>
            <a:ea typeface="DFKai-SB" panose="03000509000000000000" pitchFamily="65" charset="-120"/>
            <a:cs typeface="Times New Roman" panose="02020603050405020304" pitchFamily="18" charset="0"/>
          </a:endParaRPr>
        </a:p>
      </dsp:txBody>
      <dsp:txXfrm>
        <a:off x="207805" y="2364765"/>
        <a:ext cx="1854040" cy="1625175"/>
      </dsp:txXfrm>
    </dsp:sp>
    <dsp:sp modelId="{5B196594-1686-483F-BFEC-A35714006C86}">
      <dsp:nvSpPr>
        <dsp:cNvPr id="0" name=""/>
        <dsp:cNvSpPr/>
      </dsp:nvSpPr>
      <dsp:spPr>
        <a:xfrm>
          <a:off x="1712027" y="1599977"/>
          <a:ext cx="349819" cy="349819"/>
        </a:xfrm>
        <a:prstGeom prst="triangle">
          <a:avLst>
            <a:gd name="adj" fmla="val 10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5064D-1EB3-4E78-8D11-CE416B4F110E}">
      <dsp:nvSpPr>
        <dsp:cNvPr id="0" name=""/>
        <dsp:cNvSpPr/>
      </dsp:nvSpPr>
      <dsp:spPr>
        <a:xfrm rot="5400000">
          <a:off x="2683528" y="1189527"/>
          <a:ext cx="1234177" cy="205364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C36E9-9FBB-4B2B-B7C5-389D6236F3EE}">
      <dsp:nvSpPr>
        <dsp:cNvPr id="0" name=""/>
        <dsp:cNvSpPr/>
      </dsp:nvSpPr>
      <dsp:spPr>
        <a:xfrm>
          <a:off x="2477514" y="1803123"/>
          <a:ext cx="1854040" cy="162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rPr>
            <a:t>耶和華將兩杖合為一根 </a:t>
          </a:r>
          <a:r>
            <a:rPr lang="en-US" altLang="en-US" sz="3200" kern="1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rPr>
            <a:t>(37.19-20)</a:t>
          </a:r>
          <a:endParaRPr lang="en-US" sz="3200" kern="1200" dirty="0">
            <a:solidFill>
              <a:srgbClr val="FFFF00"/>
            </a:solidFill>
            <a:latin typeface="Times New Roman" panose="02020603050405020304" pitchFamily="18" charset="0"/>
            <a:ea typeface="DFKai-SB" panose="03000509000000000000" pitchFamily="65" charset="-120"/>
            <a:cs typeface="Times New Roman" panose="02020603050405020304" pitchFamily="18" charset="0"/>
          </a:endParaRPr>
        </a:p>
      </dsp:txBody>
      <dsp:txXfrm>
        <a:off x="2477514" y="1803123"/>
        <a:ext cx="1854040" cy="1625175"/>
      </dsp:txXfrm>
    </dsp:sp>
    <dsp:sp modelId="{0F40F18E-C615-46B2-B3EC-3929CF4E2F1D}">
      <dsp:nvSpPr>
        <dsp:cNvPr id="0" name=""/>
        <dsp:cNvSpPr/>
      </dsp:nvSpPr>
      <dsp:spPr>
        <a:xfrm>
          <a:off x="3981735" y="1038335"/>
          <a:ext cx="349819" cy="349819"/>
        </a:xfrm>
        <a:prstGeom prst="triangle">
          <a:avLst>
            <a:gd name="adj" fmla="val 10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02A27-505E-464F-9AA9-CEDEB9698381}">
      <dsp:nvSpPr>
        <dsp:cNvPr id="0" name=""/>
        <dsp:cNvSpPr/>
      </dsp:nvSpPr>
      <dsp:spPr>
        <a:xfrm rot="5400000">
          <a:off x="4953237" y="627885"/>
          <a:ext cx="1234177" cy="205364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A9361-775D-4FF2-992C-4B290D7FEBA2}">
      <dsp:nvSpPr>
        <dsp:cNvPr id="0" name=""/>
        <dsp:cNvSpPr/>
      </dsp:nvSpPr>
      <dsp:spPr>
        <a:xfrm>
          <a:off x="4750865" y="1241482"/>
          <a:ext cx="2188231" cy="162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rPr>
            <a:t>耶和華用永約將兩國與祂自己聯結起來</a:t>
          </a:r>
          <a:r>
            <a:rPr lang="en-US" altLang="zh-TW" sz="3200" kern="1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rPr>
            <a:t>(37.24b-28)</a:t>
          </a:r>
          <a:endParaRPr lang="en-US" sz="3200" kern="1200" dirty="0">
            <a:solidFill>
              <a:srgbClr val="FFFF00"/>
            </a:solidFill>
            <a:latin typeface="Times New Roman" panose="02020603050405020304" pitchFamily="18" charset="0"/>
            <a:ea typeface="DFKai-SB" panose="03000509000000000000" pitchFamily="65" charset="-120"/>
            <a:cs typeface="Times New Roman" panose="02020603050405020304" pitchFamily="18" charset="0"/>
          </a:endParaRPr>
        </a:p>
      </dsp:txBody>
      <dsp:txXfrm>
        <a:off x="4750865" y="1241482"/>
        <a:ext cx="2188231" cy="1625175"/>
      </dsp:txXfrm>
    </dsp:sp>
    <dsp:sp modelId="{E0B025A9-504E-45C4-8FC3-BF623C8FFAAE}">
      <dsp:nvSpPr>
        <dsp:cNvPr id="0" name=""/>
        <dsp:cNvSpPr/>
      </dsp:nvSpPr>
      <dsp:spPr>
        <a:xfrm>
          <a:off x="6251444" y="476694"/>
          <a:ext cx="349819" cy="349819"/>
        </a:xfrm>
        <a:prstGeom prst="triangle">
          <a:avLst>
            <a:gd name="adj" fmla="val 10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B35EB-FBC9-48A3-9BCB-BC7F415BF527}">
      <dsp:nvSpPr>
        <dsp:cNvPr id="0" name=""/>
        <dsp:cNvSpPr/>
      </dsp:nvSpPr>
      <dsp:spPr>
        <a:xfrm rot="5400000">
          <a:off x="7222945" y="66243"/>
          <a:ext cx="1234177" cy="205364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EAACC-A40D-4279-A2BE-B60A252343A5}">
      <dsp:nvSpPr>
        <dsp:cNvPr id="0" name=""/>
        <dsp:cNvSpPr/>
      </dsp:nvSpPr>
      <dsp:spPr>
        <a:xfrm>
          <a:off x="7016930" y="679840"/>
          <a:ext cx="1854040" cy="162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rPr>
            <a:t>耶和華將兩國聯為一國</a:t>
          </a:r>
          <a:r>
            <a:rPr lang="en-US" altLang="zh-TW" sz="3200" kern="1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rPr>
            <a:t>(37.21-24a)</a:t>
          </a:r>
          <a:endParaRPr lang="en-US" sz="3200" kern="1200" dirty="0">
            <a:solidFill>
              <a:srgbClr val="FFFF00"/>
            </a:solidFill>
            <a:latin typeface="Times New Roman" panose="02020603050405020304" pitchFamily="18" charset="0"/>
            <a:ea typeface="DFKai-SB" panose="03000509000000000000" pitchFamily="65" charset="-120"/>
            <a:cs typeface="Times New Roman" panose="02020603050405020304" pitchFamily="18" charset="0"/>
          </a:endParaRPr>
        </a:p>
      </dsp:txBody>
      <dsp:txXfrm>
        <a:off x="7016930" y="679840"/>
        <a:ext cx="1854040" cy="1625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0"/>
              <a:chOff x="0" y="4"/>
              <a:chExt cx="5533" cy="4337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4"/>
                <a:ext cx="5470" cy="4337"/>
                <a:chOff x="0" y="4"/>
                <a:chExt cx="5470" cy="4337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4"/>
                  <a:ext cx="5470" cy="4337"/>
                  <a:chOff x="0" y="4"/>
                  <a:chExt cx="5470" cy="4337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2"/>
                    <a:chOff x="2864" y="2018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8"/>
                    <a:chOff x="2958" y="1413"/>
                    <a:chExt cx="2341" cy="658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3"/>
                    <a:ext cx="2150" cy="340"/>
                    <a:chOff x="2983" y="1271"/>
                    <a:chExt cx="2150" cy="340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7"/>
                    <a:chOff x="23" y="1591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60"/>
                      <a:ext cx="830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8"/>
                    <a:chOff x="505" y="1094"/>
                    <a:chExt cx="1879" cy="428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2"/>
                    <a:chOff x="911" y="589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2"/>
                    <a:ext cx="1693" cy="890"/>
                    <a:chOff x="1120" y="302"/>
                    <a:chExt cx="1693" cy="890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2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2"/>
                    <a:ext cx="779" cy="1517"/>
                    <a:chOff x="1633" y="100"/>
                    <a:chExt cx="779" cy="1517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7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4"/>
                    <a:ext cx="635" cy="1534"/>
                    <a:chOff x="1935" y="32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6" y="15"/>
                    <a:ext cx="636" cy="1517"/>
                    <a:chOff x="2802" y="43"/>
                    <a:chExt cx="636" cy="1517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3" y="938"/>
                      <a:ext cx="1061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3"/>
                    <a:chOff x="2937" y="161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6"/>
                    <a:ext cx="241" cy="1446"/>
                    <a:chOff x="2731" y="34"/>
                    <a:chExt cx="241" cy="1446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7"/>
                    <a:ext cx="765" cy="2374"/>
                    <a:chOff x="1455" y="1935"/>
                    <a:chExt cx="765" cy="2374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8"/>
                    <a:ext cx="460" cy="2331"/>
                    <a:chOff x="1950" y="1985"/>
                    <a:chExt cx="493" cy="2606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6" y="2691"/>
                      <a:ext cx="1713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8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2" cy="2423"/>
                    <a:chOff x="3180" y="1867"/>
                    <a:chExt cx="882" cy="2423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6"/>
                    <a:ext cx="427" cy="2183"/>
                    <a:chOff x="2289" y="2134"/>
                    <a:chExt cx="427" cy="2183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4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9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718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B985-E6AE-48FA-A53B-0B65896558AA}" type="datetimeFigureOut">
              <a:rPr lang="en-US" altLang="zh-TW"/>
              <a:pPr>
                <a:defRPr/>
              </a:pPr>
              <a:t>11/3/19</a:t>
            </a:fld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847B-2FD8-4783-A142-A23455DF84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C6723-F32F-45EE-A83E-2EBCE8014576}" type="datetimeFigureOut">
              <a:rPr lang="en-US" altLang="zh-TW"/>
              <a:pPr>
                <a:defRPr/>
              </a:pPr>
              <a:t>11/3/19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139BB-3F64-4C8C-931C-85CA167937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4C07-1EFA-4301-A1B8-535D006202B9}" type="datetimeFigureOut">
              <a:rPr lang="en-US" altLang="zh-TW"/>
              <a:pPr>
                <a:defRPr/>
              </a:pPr>
              <a:t>11/3/19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F966-A5FE-4251-9485-0BF04026B5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2E77-A89F-4CAB-A0B5-EAA26E8DD8C4}" type="datetimeFigureOut">
              <a:rPr lang="en-US" altLang="zh-TW"/>
              <a:pPr>
                <a:defRPr/>
              </a:pPr>
              <a:t>11/3/19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DE0B5-1138-465B-ABCA-EA1E4A7C9B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標題，兩項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3871-9A38-4862-8636-EF91962F2BC3}" type="datetimeFigureOut">
              <a:rPr lang="en-US" altLang="zh-TW"/>
              <a:pPr>
                <a:defRPr/>
              </a:pPr>
              <a:t>11/3/19</a:t>
            </a:fld>
            <a:endParaRPr lang="en-US" altLang="zh-TW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5006-533F-4825-A852-72FC0A3A41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1DDCC-3006-4DC1-80EF-000C6D5711E7}" type="datetimeFigureOut">
              <a:rPr lang="en-US"/>
              <a:pPr>
                <a:defRPr/>
              </a:pPr>
              <a:t>11/3/19</a:t>
            </a:fld>
            <a:endParaRPr lang="en-US"/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FDD61-4DFA-4EF6-BC6C-A711BE3C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FCB9-59B3-4858-A8F7-6517647DBF56}" type="datetimeFigureOut">
              <a:rPr lang="en-US"/>
              <a:pPr>
                <a:defRPr/>
              </a:pPr>
              <a:t>11/3/19</a:t>
            </a:fld>
            <a:endParaRPr lang="en-US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74C9-2CD2-418E-9F9F-DCEBEBF82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13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4D52-9F73-4BC5-885B-F8078E588113}" type="datetimeFigureOut">
              <a:rPr lang="en-US"/>
              <a:pPr>
                <a:defRPr/>
              </a:pPr>
              <a:t>11/3/19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CC43-BA4C-4CF8-BCB1-C6F2723DE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C1E4-86E5-49B5-95EA-7795CBA4AB61}" type="datetimeFigureOut">
              <a:rPr lang="en-US"/>
              <a:pPr>
                <a:defRPr/>
              </a:pPr>
              <a:t>11/3/19</a:t>
            </a:fld>
            <a:endParaRPr lang="en-US"/>
          </a:p>
        </p:txBody>
      </p:sp>
      <p:sp>
        <p:nvSpPr>
          <p:cNvPr id="11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C1673-965C-43E8-8A62-AC99812A3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9822-AE10-405F-8D38-D021E3421733}" type="datetimeFigureOut">
              <a:rPr lang="en-US"/>
              <a:pPr>
                <a:defRPr/>
              </a:pPr>
              <a:t>11/3/19</a:t>
            </a:fld>
            <a:endParaRPr lang="en-US"/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5A2C-3253-4A0C-930E-7EECB23EB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5D323-5AF3-44BC-A7CE-6930FAE575CE}" type="datetimeFigureOut">
              <a:rPr lang="en-US" altLang="zh-TW"/>
              <a:pPr>
                <a:defRPr/>
              </a:pPr>
              <a:t>11/3/19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D60CC-13DB-43AE-87E1-0F113FC493C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743D2-3BE4-4651-8697-4D4FAF3C90A6}" type="datetimeFigureOut">
              <a:rPr lang="en-US" altLang="zh-TW"/>
              <a:pPr>
                <a:defRPr/>
              </a:pPr>
              <a:t>11/3/19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84942-748F-490D-9A5F-C35735E457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D9814-686B-4B9E-8486-4C85BB3DEBAC}" type="datetimeFigureOut">
              <a:rPr lang="en-US" altLang="zh-TW"/>
              <a:pPr>
                <a:defRPr/>
              </a:pPr>
              <a:t>11/3/19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DC58-4595-49ED-B50E-C5D69AC3A4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EC0A0-3044-4801-8878-FB7E89628244}" type="datetimeFigureOut">
              <a:rPr lang="en-US" altLang="zh-TW"/>
              <a:pPr>
                <a:defRPr/>
              </a:pPr>
              <a:t>11/3/19</a:t>
            </a:fld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9DB7-EF84-424C-9929-E4DD8A7F29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D1DF-4C0E-435B-8536-8D2FBD47FF5C}" type="datetimeFigureOut">
              <a:rPr lang="en-US" altLang="zh-TW"/>
              <a:pPr>
                <a:defRPr/>
              </a:pPr>
              <a:t>11/3/19</a:t>
            </a:fld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AFAB8-0894-47B9-ACC3-054FAEAEB25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3A26-FC42-4FF7-AC35-9E5A524E9529}" type="datetimeFigureOut">
              <a:rPr lang="en-US" altLang="zh-TW"/>
              <a:pPr>
                <a:defRPr/>
              </a:pPr>
              <a:t>11/3/19</a:t>
            </a:fld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EA9B-BD0F-41DE-8095-320C66F63C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CBB6-E83A-4B71-8505-658F2915B10A}" type="datetimeFigureOut">
              <a:rPr lang="en-US" altLang="zh-TW"/>
              <a:pPr>
                <a:defRPr/>
              </a:pPr>
              <a:t>11/3/19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6C145-D8DC-4332-969F-C29D7FC43B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44BE-5ED4-4562-B005-78082007DAF2}" type="datetimeFigureOut">
              <a:rPr lang="en-US" altLang="zh-TW"/>
              <a:pPr>
                <a:defRPr/>
              </a:pPr>
              <a:t>11/3/19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B756B-46EA-46EE-AAAE-1107650B5F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0660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0663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06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067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67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067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3" y="2235"/>
                    <a:ext cx="1708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5" y="3143"/>
                    <a:ext cx="913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067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068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068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0" y="1622"/>
                    <a:ext cx="1677" cy="34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4" cy="51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068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068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5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06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4" y="1128"/>
                    <a:ext cx="1246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069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5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069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0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070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07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070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7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071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2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071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07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071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072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072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07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9" y="918"/>
                    <a:ext cx="1046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073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8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0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073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9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7073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73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073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8" y="930"/>
                    <a:ext cx="104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074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074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074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497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075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7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075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5" y="267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7" y="388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075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076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7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076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7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3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076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4" y="2705"/>
                    <a:ext cx="1457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8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076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7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5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</p:grpSp>
          <p:sp>
            <p:nvSpPr>
              <p:cNvPr id="7077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07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6352878-830A-4554-9F93-32912CBC7897}" type="datetimeFigureOut">
              <a:rPr lang="en-US" altLang="zh-TW"/>
              <a:pPr>
                <a:defRPr/>
              </a:pPr>
              <a:t>11/3/19</a:t>
            </a:fld>
            <a:endParaRPr lang="en-US" altLang="zh-TW"/>
          </a:p>
        </p:txBody>
      </p:sp>
      <p:sp>
        <p:nvSpPr>
          <p:cNvPr id="707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7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965C88DE-00D5-4EB0-8FD7-20D94E5952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6" r:id="rId2"/>
    <p:sldLayoutId id="2147483725" r:id="rId3"/>
    <p:sldLayoutId id="2147483724" r:id="rId4"/>
    <p:sldLayoutId id="2147483723" r:id="rId5"/>
    <p:sldLayoutId id="2147483722" r:id="rId6"/>
    <p:sldLayoutId id="2147483721" r:id="rId7"/>
    <p:sldLayoutId id="2147483720" r:id="rId8"/>
    <p:sldLayoutId id="2147483719" r:id="rId9"/>
    <p:sldLayoutId id="2147483718" r:id="rId10"/>
    <p:sldLayoutId id="2147483717" r:id="rId11"/>
    <p:sldLayoutId id="2147483716" r:id="rId12"/>
    <p:sldLayoutId id="2147483715" r:id="rId13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2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588131-F674-4C9F-990A-0ECA21805C64}" type="datetimeFigureOut">
              <a:rPr lang="en-US"/>
              <a:pPr>
                <a:defRPr/>
              </a:pPr>
              <a:t>11/3/19</a:t>
            </a:fld>
            <a:endParaRPr lang="en-US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7C20A4-1B33-47BB-8956-9F738DC25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UWCCYF (Big5)"/>
          <a:cs typeface="UWCCYF (Big5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UWCCYF (Big5)"/>
          <a:cs typeface="UWCCYF (Big5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UWCCYF (Big5)"/>
          <a:cs typeface="UWCCYF (Big5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  <a:ea typeface="UWCCYF (Big5)"/>
          <a:cs typeface="UWCCYF (Big5)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UWCCYF (Big5)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388" y="333375"/>
            <a:ext cx="87852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zh-TW" altLang="en-US" sz="6000" dirty="0">
              <a:solidFill>
                <a:srgbClr val="FFFF00"/>
              </a:solidFill>
              <a:ea typeface="華康正顏楷體W5" pitchFamily="65" charset="-120"/>
            </a:endParaRPr>
          </a:p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平安的永約</a:t>
            </a:r>
            <a:endParaRPr kumimoji="0" lang="zh-TW" altLang="en-US" sz="60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DFPYanKaiW5-B5" panose="03000500000000000000" pitchFamily="66" charset="-120"/>
              <a:ea typeface="DFPYanKaiW5-B5" panose="03000500000000000000" pitchFamily="66" charset="-120"/>
            </a:endParaRPr>
          </a:p>
          <a:p>
            <a:pPr algn="ctr"/>
            <a:endParaRPr kumimoji="0" lang="en-US" altLang="zh-TW" sz="40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以西結書</a:t>
            </a:r>
            <a:r>
              <a:rPr kumimoji="0" lang="en-US" altLang="zh-TW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37.15-28</a:t>
            </a:r>
            <a:endParaRPr kumimoji="0" lang="en-US" altLang="zh-TW" sz="40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endParaRPr kumimoji="0" lang="en-US" altLang="zh-TW" sz="40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r>
              <a:rPr kumimoji="0" lang="en-US" altLang="zh-TW" sz="4000" dirty="0">
                <a:solidFill>
                  <a:srgbClr val="FFFF00"/>
                </a:solidFill>
                <a:latin typeface="Times New Roman" pitchFamily="18" charset="0"/>
              </a:rPr>
              <a:t>2019/11/3. ACCCN</a:t>
            </a:r>
          </a:p>
          <a:p>
            <a:pPr algn="ctr"/>
            <a:endParaRPr kumimoji="0" lang="en-US" altLang="zh-TW" sz="40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張麟至牧師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沒復興沒合一</a:t>
            </a:r>
          </a:p>
          <a:p>
            <a:pPr algn="just"/>
            <a:endParaRPr lang="en-US" altLang="zh-TW" sz="2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兩杖接連為一的動作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吸引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問先知﹐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「這是什麼意思﹖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你不指示我們麼﹖」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2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從第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節起是「主耶和華如此說」之啟示性的詮釋。太重要了﹐神親自解釋。</a:t>
            </a: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聯結為一的木杖﹐呈現在以色列全家的面前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注意它是合一的﹐不再分裂。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從前為什麼分裂呢﹖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因為所羅門王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拜偶像﹐犯了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可憎之罪﹐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王國的分裂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就是神的懲罰。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(37.23a)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2184102"/>
            <a:ext cx="5361068" cy="466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四方面的整全</a:t>
            </a:r>
          </a:p>
          <a:p>
            <a:pPr algn="just"/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神進一步詮釋這個「一」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種族的整全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(ethnic integrity)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在神恩斡旋下﹐將合為一國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三個恩典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動作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﹕收取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聚集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歸回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發生在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538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年後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我們是基督徒嗎﹖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我們是蒙恩的人嗎﹖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我們得救了嗎﹖這是起點。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基督教跟所有的宗教不同﹐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我們的傳承必須是生命的傳承﹐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必須是垂直的傳承﹐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必須是神與信徒直接的傳承。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每一個成員必須親自經歷了重生﹐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在生命上轉變了。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764704"/>
            <a:ext cx="428396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其次是歸回故土﹐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重新取回失去的領土﹐這是「領域的整全」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(territorial integrity)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5122" name="Picture 2" descr="G:\圖片\Ezekiel\New 12 Tribes-Allotment in Ezeki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-1"/>
            <a:ext cx="4860032" cy="68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第三﹐他們成為同一個國度﹐不再是分裂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這是「政治的整全」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(political integrity)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任何政體都發表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有權柄的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道德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取向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世上國度在神的眼中猶如大巴比倫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道德上的大淫婦﹐干犯了十誡道德律。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神的兒女投票時心中作難﹐只能「兩害相權取其輕」。今日在世上還有合神心意的政治人物嗎﹖十分困難。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可是神心目中的教會社區﹐同時要透過政治﹐訴求道德上的整全。神有兩把劍﹐一把是心靈性的﹐是教會手中的劍﹐即傳揚神的道﹐柔性地勸化人民﹐要順從十誡的要求。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另一把劍是政府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手中的劍﹐是威權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性的﹐透過政治力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的運作﹐抑制罪惡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的影響。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35509"/>
            <a:ext cx="4788024" cy="364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最重要的是「屬靈的整全」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(spiritual integrity)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這點是根源﹐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源自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重生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23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一切的恩典都出乎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主權的作為﹐是祂拯救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潔淨他們﹐使他們與神諦訂恩約﹕「他們要作我的子民﹐我要作他們的神。」</a:t>
            </a: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為什麼說﹐神能將「屬靈的整全」成就在祂的百姓身上呢﹖因為祂在他們中間立了一位牧君「大衛」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(24a)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。這位「大衛」就是彌賽亞﹐只有祂能忠心又有大能可以實施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神救贖的旨意﹐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在我們中間。</a:t>
            </a:r>
          </a:p>
        </p:txBody>
      </p:sp>
      <p:pic>
        <p:nvPicPr>
          <p:cNvPr id="1026" name="Picture 2" descr="G:\圖片\Samuels\David\David Against the Lion &amp; the Bear. 1 Sam 17.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16744"/>
            <a:ext cx="5220071" cy="414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這個「一」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中心思想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有那位獨一的牧君﹐神能在教會中得著屬靈的整全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神的兒女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重生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特殊的族群﹐有份於神的生命。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教會成為神的器皿﹐承受地業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在各處建立教會﹐高舉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名。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發揮文化使命。追求道德整全﹐或藉屬靈柔性的方式﹐或藉政治威權的方式﹐叫聖潔的神可安然住在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間。</a:t>
            </a: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步步高陞啟示</a:t>
            </a:r>
          </a:p>
          <a:p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以西結書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37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章前半﹕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枯骨復活了﹐即以色列家復興了﹐神的百姓復甦了﹐教會奮起了。</a:t>
            </a:r>
          </a:p>
        </p:txBody>
      </p:sp>
      <p:pic>
        <p:nvPicPr>
          <p:cNvPr id="3" name="Picture 7" descr="Dry Bones Rev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037" y="3933056"/>
            <a:ext cx="4052214" cy="2901142"/>
          </a:xfrm>
          <a:prstGeom prst="rect">
            <a:avLst/>
          </a:prstGeom>
        </p:spPr>
      </p:pic>
      <p:pic>
        <p:nvPicPr>
          <p:cNvPr id="4" name="Picture 9" descr="Ezekial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54502" y="3429000"/>
            <a:ext cx="5089498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4664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合一規劃前景</a:t>
            </a:r>
          </a:p>
          <a:p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什麼是教會的合一呢﹖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這段經文展現四方面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四重的合一﹕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屬靈的整全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/>
              </a:rPr>
              <a:t></a:t>
            </a: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種族的整全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/>
              </a:rPr>
              <a:t></a:t>
            </a: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領域的整全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/>
              </a:rPr>
              <a:t></a:t>
            </a: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政治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道德的整全</a:t>
            </a: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綜合以西結書有關「合一」的啟示﹐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它的意思是這樣的﹕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合一的根基在重生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(36-37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教會是一群擁有屬靈新生命的族群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使命是要將神的產業奪回來。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兩千年教會史讓我們看見﹐只有五百年前的宗教改革﹐是把天主教所宣道過﹑而後沉淪的地區﹐給盤回來。</a:t>
            </a: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435597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1453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年當拜占庭被鄂圖曼帝國攻垮時﹐伊斯蘭教的氣焰有多高呢﹗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1500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年世界中心在那裏呢﹖巴格達﹗如果沒有宗教改革﹐歐洲的基督教就會被穆斯林的勢力整個吃掉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！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1"/>
            <a:ext cx="4716016" cy="68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74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宗教改革帶來的科學昌明﹑技術突破﹑商業興盛﹐在短短半世紀就把伊斯蘭的文明遠遠地甩到後面去了﹐如果不是晚近全世界對石油的依賴﹐阿拉伯世界也不會神氣起來。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可是從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632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年起﹐伊斯蘭教所吃掉基督教原先的地盤﹐在過去的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1400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裏﹐有那一塊後來又被基督教奪回的呢﹖可以說沒有。</a:t>
            </a:r>
          </a:p>
        </p:txBody>
      </p:sp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倒是歐美基督教現在面臨最大的挑戰是﹐如何將領域從世俗主義的手中奪回。主禱文的前三句是基督教的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DNA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﹐它在歷史上不斷地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發揮功能﹐催促教會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要開拓未得之地﹐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也要鞏固既有地業。</a:t>
            </a:r>
          </a:p>
        </p:txBody>
      </p:sp>
      <p:pic>
        <p:nvPicPr>
          <p:cNvPr id="2050" name="Picture 2" descr="G:\圖片\Misc\Durer's Praying 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2128154"/>
            <a:ext cx="3275856" cy="472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17647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478802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在以西結書這段經文裏﹐最強勢的思維是神要建立祂的國度。我們如果用加爾文神學的思維來表述的話﹐乃是要建立一個基督教文化的國度﹐即讓尊崇基督的思維﹐充滿在我們所在文化的各個方面。</a:t>
            </a:r>
            <a:endParaRPr lang="zh-TW" altLang="zh-TW" sz="4000" dirty="0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1136"/>
            <a:ext cx="4139952" cy="49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17647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恩約帶來復興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(37.24b-28)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37.24b-28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的核心是論及平安的永約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鑰字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永遠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he-IL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עוֹלָם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 x5 (25x2, 26x2, 28)</a:t>
            </a: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與恩約息息相關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永約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(26a)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它給復興提供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屬靈的動力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及保證</a:t>
            </a:r>
          </a:p>
        </p:txBody>
      </p:sp>
      <p:pic>
        <p:nvPicPr>
          <p:cNvPr id="3074" name="Picture 2" descr="G:\圖片\Genesis-4~11\Noah\Landscape with Noah, Offering a Sacrifice of Gratitude by Joseph Anton Koch c. 1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32" y="3284984"/>
            <a:ext cx="4761328" cy="354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17647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神家復興證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據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(37.24b-25)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這一小段是再度總結前面的論述。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神說教會必要復興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他們改變了的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行為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﹐及他們蒙保守在各地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建造教會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﹐就見證了彌賽亞確實是住在他們中間﹐率領他們復興神的家。</a:t>
            </a:r>
          </a:p>
        </p:txBody>
      </p:sp>
    </p:spTree>
    <p:extLst>
      <p:ext uri="{BB962C8B-B14F-4D97-AF65-F5344CB8AC3E}">
        <p14:creationId xmlns:p14="http://schemas.microsoft.com/office/powerpoint/2010/main" val="2345617647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神家復興動源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(37.26-27)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這兩節是典型的立約語言。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神不僅是恩惠的神﹐而且是立約的神﹐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說明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恩惠是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不變的﹑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持恆的﹑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不悔的﹑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不毀的﹑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永久的。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8" name="Picture 2" descr="G:\圖片\Genesis-Abraham\Bibel in Bildern - God Shows Abraham His Promise - by Schnorr von Carolsfeld 1851~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32557"/>
            <a:ext cx="5580111" cy="45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1764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緊接著神會賜下什麼新的信息呢﹖在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37.15-28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這裏﹐神賜下本卷書最後的一個象徵﹑記號﹐即神吩咐先知要取用兩根木杖﹐將它們合為一根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(37.16-18)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。它有什麼意義呢﹖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24944"/>
            <a:ext cx="3909895" cy="3909895"/>
          </a:xfrm>
          <a:prstGeom prst="rect">
            <a:avLst/>
          </a:prstGeom>
        </p:spPr>
      </p:pic>
      <p:pic>
        <p:nvPicPr>
          <p:cNvPr id="1026" name="Picture 2" descr="G:\圖片\Ezekiel\Ezekiel with Symbolic A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5227502" cy="26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04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希伯來書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6.13, 17-18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4000" baseline="30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6.13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當初神應許亞伯拉罕的時候﹐因為沒有比自己更大可以指著起誓的﹐就指著自己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起誓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…﹔</a:t>
            </a:r>
            <a:r>
              <a:rPr lang="zh-TW" altLang="zh-TW" sz="40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6.17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照樣﹐神願意為那承受應許的人格外顯明祂的旨意是不更改的﹐就起誓為證。</a:t>
            </a:r>
            <a:r>
              <a:rPr lang="zh-TW" altLang="zh-TW" sz="40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藉這兩件不更改的事﹐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神決不能說謊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﹐好叫我們這逃往避難所﹑持定擺在我們前頭指望的人可以大得勉勵。</a:t>
            </a:r>
          </a:p>
        </p:txBody>
      </p:sp>
    </p:spTree>
    <p:extLst>
      <p:ext uri="{BB962C8B-B14F-4D97-AF65-F5344CB8AC3E}">
        <p14:creationId xmlns:p14="http://schemas.microsoft.com/office/powerpoint/2010/main" val="2345617647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神是怎樣起誓的呢﹖創世記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15.7-10, 17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algn="just"/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15.7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耶和華又對他[亞伯蘭]說﹕「我是耶和華…要將這地賜你為業。」</a:t>
            </a:r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15.8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亞伯蘭說﹕「主耶和華啊﹐我怎能知道必得這地為業呢﹖」</a:t>
            </a:r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15.9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祂說﹕「你為我取一隻三年的母牛﹑一隻三年的母山羊﹑一隻三年的公綿羊﹑一隻斑鳩﹑一隻雛鴿。」</a:t>
            </a:r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15.10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亞伯蘭就取了這些來﹐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每樣劈開﹐</a:t>
            </a:r>
            <a:endParaRPr lang="en-US" altLang="zh-TW" sz="3200" u="sng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分成兩半﹐一半對著一半地擺列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只有鳥沒有劈開。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15.17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日落天黑﹐不料有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冒煙的爐並燒著的火把</a:t>
            </a:r>
            <a:endParaRPr lang="en-US" altLang="zh-TW" sz="3200" u="sng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從那些肉塊中經過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78750"/>
            <a:ext cx="2771800" cy="376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17647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這是基督釘十字架的景象﹐印證神與我們立恩約的決心﹐是起了誓的﹐把祂的兒子的性命都搭上了的。這恩約是永不改變的﹐是神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祂兒子的死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與我們立下的。</a:t>
            </a:r>
          </a:p>
        </p:txBody>
      </p:sp>
      <p:pic>
        <p:nvPicPr>
          <p:cNvPr id="5122" name="Picture 2" descr="G:\圖片\Christ-Passion\15 Piercing of Christ\Crucifixion by Hans Memling 15th cent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21579"/>
            <a:ext cx="5136945" cy="463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17647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37.26-27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的永約﹐究竟是指舊約裏的那個盟約﹖事實上舊約裏的恩約都是永遠之約﹐以西結在此陳述的恩約也可以說是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神根據這個恩約定意要恩待祂的教會﹐「神決不能說謊」﹐因此﹐「我們這逃往避難所﹑持定擺在我們前頭指望的人﹐可以大得勉勵。」(來6.18)</a:t>
            </a:r>
          </a:p>
        </p:txBody>
      </p:sp>
    </p:spTree>
    <p:extLst>
      <p:ext uri="{BB962C8B-B14F-4D97-AF65-F5344CB8AC3E}">
        <p14:creationId xmlns:p14="http://schemas.microsoft.com/office/powerpoint/2010/main" val="2345617647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神家復興影響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(37.28)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「他們要作我的子民﹐我要作他們的神」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典型的立約語言(結11.20, 14.11, 36.28, 37.23, 27)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神就在祂的百姓中設立聖所﹐住在他們中間﹐而且是直到永遠的。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「道成了肉身﹐住在我們中間﹐充充滿滿地有恩典有真理。我們也見過他的榮光﹐正是父獨生子的榮光。」(約1.14) 「住」(</a:t>
            </a:r>
            <a:r>
              <a:rPr lang="el-GR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ἐσκήνωσεν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支搭帳幕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神曾怎樣在曠野支搭帳幕﹐住在以色列人中間﹔這個動詞成了專用意思了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1.14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﹐啟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7.15, 12.12, 13.6, 21.3)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45617647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37.28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讀起來﹐你可以感受神多麼以祂的百姓為傲為榮﹗祂不僅稱他們為義﹐而且使他們成聖﹐當外邦人看見這些見證時﹐神的心有多快樂啊﹗當然﹐這個美好的見證更是促使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地極的人都來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歸向神了。</a:t>
            </a:r>
          </a:p>
        </p:txBody>
      </p:sp>
      <p:pic>
        <p:nvPicPr>
          <p:cNvPr id="6146" name="Picture 2" descr="G:\圖片\Exodus\Tabernacle\Ex 26 會幕及12支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72" y="3356993"/>
            <a:ext cx="514742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17647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柏格理的精神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2008/5/12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大地震後﹐胡錦濤主席勉勵救災同志們﹐要發揮「柏格理精神」。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誰是柏格理﹖跌落了滿地的眼鏡﹗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柏格理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(Samuel Pollard, 1864~1915)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是英國宣教士﹐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1887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到達中國凡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五十一歲時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過世。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91" y="3789040"/>
            <a:ext cx="4431709" cy="30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45661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TW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胡錦濤的見證：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1904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年一個名叫柏格理的英國人﹐來到了貴州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石門坎的小村﹐那是一個非常貧窮荒涼的地方。他帶來了投資﹐就在這塊土地上蓋起了學校﹐修起了足球場﹐還建起了男女分泳的游泳池。他用英文字母仿拼當地的老苗文﹐自編了「我是中國人﹐我愛中國」這樣的教材﹐免費招收貧困的學生。</a:t>
            </a:r>
          </a:p>
          <a:p>
            <a:pPr algn="just"/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來一場瘟疫﹐當地的百姓都逃走了﹐他卻留下了呵護他所愛的中國學生。最後﹐瘟疫奪走了他的生命。柏格理去了﹐在中國一個荒涼的小村裏﹐留下了他的墳墓﹐留下了他培育出來的一代中華精英。有人統計這裏出過三個博士﹐培養出中共廳級幹部二十名。他傳播了知識和西方文化﹐留下了奉獻和敬業精神。至今這個小村老人﹐儘管不識字﹐居然能說上幾句英語。柏格理用實踐告訴人們：進步的科學文化和艱苦創業﹐可以在貧困的落後地區﹐實現教育的超常規科學發展。</a:t>
            </a:r>
          </a:p>
        </p:txBody>
      </p:sp>
    </p:spTree>
    <p:extLst>
      <p:ext uri="{BB962C8B-B14F-4D97-AF65-F5344CB8AC3E}">
        <p14:creationId xmlns:p14="http://schemas.microsoft.com/office/powerpoint/2010/main" val="1570945661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1888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年到了雲南昭通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1903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年注意到貴州石門坎花苗的需要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1905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年遷到當地宣教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靈魂得救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好公民教育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原則：那裏有教堂﹐那裏就有學校</a:t>
            </a: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發明文字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苗人學習成為全民運動﹐學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多達千人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以苗教苗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大花苗地區事工進入高速發展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45661"/>
      </p:ext>
    </p:extLst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開始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向外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興建教堂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學校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訓練許多的教牧同工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大力傳揚福音</a:t>
            </a: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實踐雙語教學﹐德智體群四育並重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游泳池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籃球場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足球隊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西醫院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痲瘋病院</a:t>
            </a:r>
          </a:p>
          <a:p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改革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大花苗中的陋習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拆除宿寨房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教會紀律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受洗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要戒除鴉片﹑酗酒和賭博等惡習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福音之光幫助苗族棄絕巫師和巫術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柏氏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在大花苗中成功的實踐了文化使命</a:t>
            </a:r>
          </a:p>
        </p:txBody>
      </p:sp>
    </p:spTree>
    <p:extLst>
      <p:ext uri="{BB962C8B-B14F-4D97-AF65-F5344CB8AC3E}">
        <p14:creationId xmlns:p14="http://schemas.microsoft.com/office/powerpoint/2010/main" val="157094566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神自己在賜予象徵物之後﹐也透過先知詮釋其意義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(37.19-24a, 24b-28)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。其實這十四節的啟示﹐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是進一步詮釋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神家復興的涵義。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在這段裏﹐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神的啟示是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步步高陞的</a:t>
            </a:r>
            <a:r>
              <a:rPr lang="en-US" altLang="zh-TW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…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:\圖片\Ezekiel\Ezekiel the Prophet by Michelangelo Buonarroti 1475-1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31387"/>
            <a:ext cx="47244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這個復興是不是奇蹟﹖短短的十一年﹐福音就在石門坎花苗地區傳透了福音﹑建立了教會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學校﹐並深深地永遠地改革了當的文化﹐「叫他們的眼睛得開﹐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從黑暗中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歸向光明﹐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從撒但權下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歸向神。」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26.18)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圖片\Ezekiel\Ezekiel 43.2 Glory comes from the E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2780928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94566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1604" y="764704"/>
            <a:ext cx="56521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</a:rPr>
              <a:t>步步高陞啟示 圖示</a:t>
            </a:r>
            <a:endParaRPr lang="en-US" altLang="zh-TW" sz="4000" dirty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</a:endParaRPr>
          </a:p>
        </p:txBody>
      </p:sp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E1AA0640-844C-4AB6-BF6E-2D3FA3EC20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317292"/>
              </p:ext>
            </p:extLst>
          </p:nvPr>
        </p:nvGraphicFramePr>
        <p:xfrm>
          <a:off x="179512" y="1484784"/>
          <a:ext cx="8875059" cy="4465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鑰字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﹕「一」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he-IL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אֶחָד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37.16x2, 17x4, 19x2, 22ab, 24a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共有八次之多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南北兩國的聯結﹐再也不分離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啟示對象是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「以色列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全家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(37.16, 21, 22, 28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參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37.11, 12)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2954511"/>
            <a:ext cx="4788024" cy="39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3895911" y="1841242"/>
            <a:ext cx="523071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兩杖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又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在其上書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寫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神兩度吩咐先知寫下信息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(16x2)</a:t>
            </a: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或許兩杖記錄是神進一步的啟示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(21-24a, 24b-28)</a:t>
            </a: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聖靈在要對我們訴說的信息。</a:t>
            </a:r>
          </a:p>
        </p:txBody>
      </p:sp>
      <p:pic>
        <p:nvPicPr>
          <p:cNvPr id="3074" name="Picture 2" descr="G:\圖片\Ezekiel\Orthodox_icon_of_Prophet_Ezeki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" y="0"/>
            <a:ext cx="3878323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在第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22-23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節裏﹐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「決不再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不再」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he-IL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לֹ֙א...ע֛וֹד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一詞出現三次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這代表神的決心﹐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祂不容許分裂的事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再度發生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在祂的百姓之中。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97830"/>
            <a:ext cx="4549441" cy="513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神家復興合一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(37.15-24a)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2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鑰字是「一」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x 8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以色列國是合一的國度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君王是大衛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所羅門埋下分裂原因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北國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南國後先後被擄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亡國﹑聖殿被毀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就在這時﹐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先知傳達復興的啟示</a:t>
            </a:r>
          </a:p>
        </p:txBody>
      </p:sp>
      <p:pic>
        <p:nvPicPr>
          <p:cNvPr id="4098" name="Picture 2" descr="G:\圖片\Ezekiel\Spiritual Ecstasy S.-Caterina-Cavall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41992"/>
            <a:ext cx="3627904" cy="468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557"/>
      </p:ext>
    </p:extLst>
  </p:cSld>
  <p:clrMapOvr>
    <a:masterClrMapping/>
  </p:clrMapOvr>
  <p:transition spd="slow">
    <p:randomBar dir="vert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"/>
        <a:ea typeface=""/>
        <a:cs typeface="UWCCYF (Big5)"/>
      </a:majorFont>
      <a:minorFont>
        <a:latin typeface=""/>
        <a:ea typeface=""/>
        <a:cs typeface="UWCCYF (Big5)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2099</TotalTime>
  <Words>2357</Words>
  <Application>Microsoft Macintosh PowerPoint</Application>
  <PresentationFormat>On-screen Show (4:3)</PresentationFormat>
  <Paragraphs>216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DFKai-SB</vt:lpstr>
      <vt:lpstr>DFKai-SB</vt:lpstr>
      <vt:lpstr>DFLiShuW5-B5</vt:lpstr>
      <vt:lpstr>DFPYanKaiW5-B5</vt:lpstr>
      <vt:lpstr>新細明體</vt:lpstr>
      <vt:lpstr>UWCCYF (Big5)</vt:lpstr>
      <vt:lpstr>華康正顏楷體W5</vt:lpstr>
      <vt:lpstr>Arial</vt:lpstr>
      <vt:lpstr>Arial Black</vt:lpstr>
      <vt:lpstr>Times New Roman</vt:lpstr>
      <vt:lpstr>Wingdings</vt:lpstr>
      <vt:lpstr>Fireworks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Lei</dc:creator>
  <cp:lastModifiedBy>Microsoft Office User</cp:lastModifiedBy>
  <cp:revision>483</cp:revision>
  <dcterms:created xsi:type="dcterms:W3CDTF">2014-01-10T15:01:01Z</dcterms:created>
  <dcterms:modified xsi:type="dcterms:W3CDTF">2019-11-03T17:59:16Z</dcterms:modified>
</cp:coreProperties>
</file>