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91257" r:id="rId1"/>
    <p:sldMasterId id="2147491269" r:id="rId2"/>
    <p:sldMasterId id="2147491293" r:id="rId3"/>
    <p:sldMasterId id="2147500207" r:id="rId4"/>
    <p:sldMasterId id="2147500570" r:id="rId5"/>
  </p:sldMasterIdLst>
  <p:notesMasterIdLst>
    <p:notesMasterId r:id="rId36"/>
  </p:notesMasterIdLst>
  <p:sldIdLst>
    <p:sldId id="256" r:id="rId6"/>
    <p:sldId id="18741" r:id="rId7"/>
    <p:sldId id="18742" r:id="rId8"/>
    <p:sldId id="18743" r:id="rId9"/>
    <p:sldId id="18744" r:id="rId10"/>
    <p:sldId id="18745" r:id="rId11"/>
    <p:sldId id="18746" r:id="rId12"/>
    <p:sldId id="18747" r:id="rId13"/>
    <p:sldId id="18748" r:id="rId14"/>
    <p:sldId id="18749" r:id="rId15"/>
    <p:sldId id="18750" r:id="rId16"/>
    <p:sldId id="18751" r:id="rId17"/>
    <p:sldId id="18752" r:id="rId18"/>
    <p:sldId id="18753" r:id="rId19"/>
    <p:sldId id="18754" r:id="rId20"/>
    <p:sldId id="18755" r:id="rId21"/>
    <p:sldId id="18756" r:id="rId22"/>
    <p:sldId id="18757" r:id="rId23"/>
    <p:sldId id="18758" r:id="rId24"/>
    <p:sldId id="18723" r:id="rId25"/>
    <p:sldId id="18714" r:id="rId26"/>
    <p:sldId id="18720" r:id="rId27"/>
    <p:sldId id="18721" r:id="rId28"/>
    <p:sldId id="18722" r:id="rId29"/>
    <p:sldId id="18718" r:id="rId30"/>
    <p:sldId id="18719" r:id="rId31"/>
    <p:sldId id="18717" r:id="rId32"/>
    <p:sldId id="18759" r:id="rId33"/>
    <p:sldId id="18767" r:id="rId34"/>
    <p:sldId id="18768" r:id="rId3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TSC UKai M TT" pitchFamily="49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44B405-127E-47FB-8F6D-54D7E2C43351}">
          <p14:sldIdLst>
            <p14:sldId id="256"/>
            <p14:sldId id="18741"/>
            <p14:sldId id="18742"/>
            <p14:sldId id="18743"/>
            <p14:sldId id="18744"/>
            <p14:sldId id="18745"/>
            <p14:sldId id="18746"/>
            <p14:sldId id="18747"/>
            <p14:sldId id="18748"/>
            <p14:sldId id="18749"/>
            <p14:sldId id="18750"/>
            <p14:sldId id="18751"/>
            <p14:sldId id="18752"/>
            <p14:sldId id="18753"/>
            <p14:sldId id="18754"/>
            <p14:sldId id="18755"/>
            <p14:sldId id="18756"/>
            <p14:sldId id="18757"/>
            <p14:sldId id="18758"/>
            <p14:sldId id="18723"/>
            <p14:sldId id="18714"/>
            <p14:sldId id="18720"/>
            <p14:sldId id="18721"/>
            <p14:sldId id="18722"/>
            <p14:sldId id="18718"/>
            <p14:sldId id="18719"/>
            <p14:sldId id="18717"/>
            <p14:sldId id="18759"/>
            <p14:sldId id="18767"/>
            <p14:sldId id="187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CCN Office" initials="AO" lastIdx="159" clrIdx="0"/>
  <p:cmAuthor id="1" name="Richard Matthews" initials="RM" lastIdx="1" clrIdx="1">
    <p:extLst>
      <p:ext uri="{19B8F6BF-5375-455C-9EA6-DF929625EA0E}">
        <p15:presenceInfo xmlns:p15="http://schemas.microsoft.com/office/powerpoint/2012/main" userId="da1d223d9eaba8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BF1301"/>
    <a:srgbClr val="DAD4D7"/>
    <a:srgbClr val="DAC2EC"/>
    <a:srgbClr val="6A310A"/>
    <a:srgbClr val="220272"/>
    <a:srgbClr val="C198E0"/>
    <a:srgbClr val="6484C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1224" autoAdjust="0"/>
  </p:normalViewPr>
  <p:slideViewPr>
    <p:cSldViewPr>
      <p:cViewPr varScale="1">
        <p:scale>
          <a:sx n="127" d="100"/>
          <a:sy n="127" d="100"/>
        </p:scale>
        <p:origin x="11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38"/>
    </p:cViewPr>
  </p:outlineViewPr>
  <p:notesTextViewPr>
    <p:cViewPr>
      <p:scale>
        <a:sx n="88" d="100"/>
        <a:sy n="88" d="100"/>
      </p:scale>
      <p:origin x="0" y="0"/>
    </p:cViewPr>
  </p:notesTextViewPr>
  <p:sorterViewPr>
    <p:cViewPr varScale="1">
      <p:scale>
        <a:sx n="1" d="1"/>
        <a:sy n="1" d="1"/>
      </p:scale>
      <p:origin x="0" y="-198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4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38CC25D-5EC3-4666-9C28-B7F0874345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9698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38C20-9584-440E-B9AD-D752FCF90F1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FEB08-7C56-48EE-A3FE-3021B08E6D5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27B6E5E6-C0AC-4389-B78F-7DEDC6E9B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263960AC-5E65-46C9-B305-DCD2B1C212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6C91567B-A1AF-44C9-9725-A60FB5337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517E9063-BB6B-45D8-9044-FA4061CBA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F42F57EA-EAB0-4FD2-B63A-9959931EC7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8E4CEA30-2B5B-4742-A25F-C438C2AA0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66DE54AD-73CB-4ED1-8564-0D4E2DFFB7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9F986A3D-0001-4EB8-84AA-45396CF42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ea typeface="TSC UKai M TT" pitchFamily="49" charset="-122"/>
              </a:defRPr>
            </a:lvl1pPr>
          </a:lstStyle>
          <a:p>
            <a:pPr>
              <a:defRPr/>
            </a:pPr>
            <a:fld id="{5871D805-9F84-47B2-A098-A15093233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BDA8C-C000-4CB4-A5C5-1BA966AFAE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139B32F-DC29-4DF6-AE65-A0816FA30A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FEFB553-6A01-4305-8CB7-7F727703E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71632B1-8A1E-4EA7-9E64-4C07FED0C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FC4AECE-F35C-422F-B1B5-3297195617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BB3EBE1-DEAE-4CF3-A996-49A900A5EF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122F93E-9F58-4F95-A889-D9CFF0477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153828D-1A9A-47A5-8748-2BF1B6A4B3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3D34616-F40F-4F7F-B29A-B1A7E22A8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A5E2545-3B11-456D-8EF7-6D41908F08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7C04F-88F5-47EA-9795-AED41E67C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E75A7-40F9-47DC-B853-E62A87879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E6491-951D-40B7-8D61-C4C57932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E2290-8A22-4673-8691-CB81E7E6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2E1FF-6ADA-422D-BEDE-95CCF431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7C517-83D4-4699-A2E2-68694DC97C5B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9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19493-8E26-49DC-BEE8-BE7F2E3766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B8F6-2B8D-4FA0-A1FF-3F3D6488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F6F14-9936-4CD9-AB65-C54952ED2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F99F8-42E8-43E5-BB8D-67E57AD7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007D4-213B-4AE4-8211-E17817C8B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49DBF-D1C6-4B84-8FB6-5E2D4F417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668DC-8F41-40F6-8BBD-23305CBC811D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19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7B46-377B-423C-8453-AB8A88B4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ACFE3-C255-4515-810D-CDEBEF58B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FE4A6-633B-4539-9F91-9BE04A9A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66350-C587-40AB-A9CB-4FD15CBA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4B5D0-CB88-43CA-9311-0997C4BE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579B4-5BC3-4590-8BD1-592C3CB2E5DB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78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442D4-A91B-4070-BF72-DA088A68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1E0A2-B3DD-45A9-A18E-443EB88C2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FFCE4-0A0D-426D-B5D5-8D9E83839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BF04F-6C31-4A12-A3F0-15A995A5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47E14-E09B-4043-8019-C108E82D2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7D209-C1D3-4990-9CB7-E991B30D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1DE7-D1FB-4EC4-AB0D-0DE6B8328917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63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48792-65C0-4B74-A2ED-238CB921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37EA3-678F-4A3F-8FB6-3A1F71C7A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F10F74-82BB-48DB-8054-9BA99A012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E17BDE-55A0-4BB5-B4BE-D22054261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96205-918D-4F14-A9EB-64C684344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CEC7D5-F11A-4BFF-B435-F5DA81CE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E81AA-AC03-4DF2-975F-E3D55730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964FC-30B9-4147-9FE5-E86AE3DD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7F45-5107-4B86-8EB6-4E2FC3D5DD4F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6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2F76-A22C-483C-9612-B765BCC0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BDC3B0-417A-47E9-A6D4-71082868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0416C-4A13-464F-A0FF-3716AFAC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1C941-5EB1-4B86-9159-96D960F50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5239E-5ACD-4BE9-8620-0A79AA2E46F0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19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3F12CF-6415-4622-A957-EC6B962DE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7722A-161F-422A-A0CC-25D8E46DD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B4CFD-90DD-44EF-8CCC-F972F066B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D5F33-2919-4710-9A6F-BEC039EEABF6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49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827C-59DD-40F4-B787-E1E030D0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BECC-59B1-43E2-945B-1C142DF69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66754-6FE7-4616-A999-0A981EDA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5F843-0C46-477B-8436-C10E62A0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0F042-5B78-4817-BF68-CF7BE95D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ADBCC-CE9B-4D78-92EC-0E77A28F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2B949-0215-4BEF-B413-FA4153F9C0D3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44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5CAD-F020-4DD3-941C-186588B8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FA8768-7BB5-4EB2-8BF7-C3E48BDD6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FE716-C204-4ED7-B5A1-F438BEE27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E43B2-1ACE-4FB5-ACB7-A8897485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466D4-BC06-4B34-BADE-91B9BAA3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41FF6-D105-4F61-B7F0-FF9AB913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AED61-77F6-4A08-AE78-8914AEC91AE3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68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E607-1903-4304-BD68-A4416BEDE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9DA5F-5DBF-45CE-902C-DA9E7C37F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D6574-EF61-4F04-B2EF-0FD9C2911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88A8A-0AB3-405A-B2DF-66BC7C728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DC6C9-0FC5-4079-AC46-B959A08B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94F2B-34B7-4B16-A965-EE21466387A0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20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8EE77-B3B3-4B06-B78B-9A859D1C07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4D8D6-56B3-424E-ACF5-E8B0A0DDD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2793B-A5C9-48CE-9708-E9E80147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3FF0B-A24D-4FE2-B055-A5EAA2E8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F7FAD-7324-405F-9683-AB9473D7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3796-3420-424E-AF75-0B975532F714}" type="slidenum">
              <a:rPr lang="zh-TW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7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F4E96-3536-45F8-A670-97DBFD2222D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01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49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96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0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56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70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88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16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31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0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04117-ACA4-4E75-A07B-536B9C92835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6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E902C-6CD4-41E4-8039-85BE080DEE9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23358-99AD-46D2-A29D-9840357144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44277-36CD-4A4A-93C7-AC9566C9F59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1210F-7ECC-4EA9-B5D6-03F74E3B1D6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22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480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4800">
                <a:solidFill>
                  <a:srgbClr val="FFFFFF"/>
                </a:solidFill>
              </a:endParaRPr>
            </a:p>
          </p:txBody>
        </p:sp>
        <p:grpSp>
          <p:nvGrpSpPr>
            <p:cNvPr id="121866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4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2"/>
            <a:ext cx="7543800" cy="1431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7FF5A351-6C0B-4D1C-A7D7-89ED864699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429" r:id="rId1"/>
    <p:sldLayoutId id="2147491428" r:id="rId2"/>
    <p:sldLayoutId id="2147491427" r:id="rId3"/>
    <p:sldLayoutId id="2147491426" r:id="rId4"/>
    <p:sldLayoutId id="2147491425" r:id="rId5"/>
    <p:sldLayoutId id="2147491424" r:id="rId6"/>
    <p:sldLayoutId id="2147491423" r:id="rId7"/>
    <p:sldLayoutId id="2147491422" r:id="rId8"/>
    <p:sldLayoutId id="2147491421" r:id="rId9"/>
    <p:sldLayoutId id="214749142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SC UKai M TT" pitchFamily="49" charset="-122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up 2"/>
          <p:cNvGrpSpPr>
            <a:grpSpLocks/>
          </p:cNvGrpSpPr>
          <p:nvPr/>
        </p:nvGrpSpPr>
        <p:grpSpPr bwMode="auto">
          <a:xfrm>
            <a:off x="22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34" charset="0"/>
                <a:ea typeface="+mn-ea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34" charset="0"/>
                <a:ea typeface="+mn-ea"/>
              </a:endParaRPr>
            </a:p>
          </p:txBody>
        </p:sp>
        <p:grpSp>
          <p:nvGrpSpPr>
            <p:cNvPr id="133130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15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15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</p:grpSp>
      </p:grpSp>
      <p:sp>
        <p:nvSpPr>
          <p:cNvPr id="615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2"/>
            <a:ext cx="7543800" cy="1431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6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6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E0D016C-6DD5-4D90-8554-56BFD1DE2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507" r:id="rId1"/>
    <p:sldLayoutId id="2147491508" r:id="rId2"/>
    <p:sldLayoutId id="2147491509" r:id="rId3"/>
    <p:sldLayoutId id="2147491510" r:id="rId4"/>
    <p:sldLayoutId id="2147491511" r:id="rId5"/>
    <p:sldLayoutId id="2147491512" r:id="rId6"/>
    <p:sldLayoutId id="2147491513" r:id="rId7"/>
    <p:sldLayoutId id="2147491514" r:id="rId8"/>
    <p:sldLayoutId id="2147491515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Group 2"/>
          <p:cNvGrpSpPr>
            <a:grpSpLocks/>
          </p:cNvGrpSpPr>
          <p:nvPr/>
        </p:nvGrpSpPr>
        <p:grpSpPr bwMode="auto">
          <a:xfrm>
            <a:off x="22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grpSp>
          <p:nvGrpSpPr>
            <p:cNvPr id="1546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615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615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2"/>
            <a:ext cx="7543800" cy="1431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6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6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9E64BD-06C7-463D-8245-4963B9C950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516" r:id="rId1"/>
    <p:sldLayoutId id="2147491517" r:id="rId2"/>
    <p:sldLayoutId id="2147491518" r:id="rId3"/>
    <p:sldLayoutId id="2147491519" r:id="rId4"/>
    <p:sldLayoutId id="2147491520" r:id="rId5"/>
    <p:sldLayoutId id="2147491521" r:id="rId6"/>
    <p:sldLayoutId id="2147491522" r:id="rId7"/>
    <p:sldLayoutId id="2147491523" r:id="rId8"/>
    <p:sldLayoutId id="2147491524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B1A18D-80B3-4504-9D2A-9C081136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7ED03-359C-4E4A-94AC-9A6CA6A5B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5730A-570D-4AD3-AEB6-1C0A67D31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19D06-9555-4BB0-8BC1-D1BC9078B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4406A-BD69-450C-8345-9DD9C3AB3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9BB98D-5420-45E4-86FA-36FD84BEB3CF}" type="slidenum">
              <a:rPr lang="zh-TW" altLang="en-US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672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208" r:id="rId1"/>
    <p:sldLayoutId id="2147500209" r:id="rId2"/>
    <p:sldLayoutId id="2147500210" r:id="rId3"/>
    <p:sldLayoutId id="2147500211" r:id="rId4"/>
    <p:sldLayoutId id="2147500212" r:id="rId5"/>
    <p:sldLayoutId id="2147500213" r:id="rId6"/>
    <p:sldLayoutId id="2147500214" r:id="rId7"/>
    <p:sldLayoutId id="2147500215" r:id="rId8"/>
    <p:sldLayoutId id="2147500216" r:id="rId9"/>
    <p:sldLayoutId id="2147500217" r:id="rId10"/>
    <p:sldLayoutId id="21475002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ED299-A9F3-4476-9D48-D791577BB026}" type="datetimeFigureOut">
              <a:rPr lang="en-US" smtClean="0"/>
              <a:t>10/20/19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5704E-272A-4727-B546-0CB5CD96B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571" r:id="rId1"/>
    <p:sldLayoutId id="2147500572" r:id="rId2"/>
    <p:sldLayoutId id="2147500573" r:id="rId3"/>
    <p:sldLayoutId id="2147500574" r:id="rId4"/>
    <p:sldLayoutId id="2147500575" r:id="rId5"/>
    <p:sldLayoutId id="2147500576" r:id="rId6"/>
    <p:sldLayoutId id="2147500577" r:id="rId7"/>
    <p:sldLayoutId id="2147500578" r:id="rId8"/>
    <p:sldLayoutId id="2147500579" r:id="rId9"/>
    <p:sldLayoutId id="2147500580" r:id="rId10"/>
    <p:sldLayoutId id="21475005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14CD3E-7EB5-4D70-A7E5-90744DEE9EA7}"/>
              </a:ext>
            </a:extLst>
          </p:cNvPr>
          <p:cNvSpPr txBox="1"/>
          <p:nvPr/>
        </p:nvSpPr>
        <p:spPr>
          <a:xfrm>
            <a:off x="4071347" y="5381694"/>
            <a:ext cx="331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LiShuW5-B5" panose="03000500000000000000" pitchFamily="66" charset="-120"/>
                <a:ea typeface="DFPLiShuW5-B5" panose="03000500000000000000" pitchFamily="66" charset="-120"/>
                <a:cs typeface="+mn-cs"/>
              </a:rPr>
              <a:t>黃子嘉  牧師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E62B9-EF1D-4035-88BD-5D90987AF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58" y="281487"/>
            <a:ext cx="8741328" cy="6312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568C98-DE57-40F5-8C87-394AA7EF08D2}"/>
              </a:ext>
            </a:extLst>
          </p:cNvPr>
          <p:cNvSpPr txBox="1"/>
          <p:nvPr/>
        </p:nvSpPr>
        <p:spPr>
          <a:xfrm>
            <a:off x="1551382" y="3118607"/>
            <a:ext cx="6287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軟弱變剛強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SC UKai M TT" panose="02010609030101010101" pitchFamily="49" charset="-122"/>
              <a:ea typeface="TSC UKai M TT" panose="02010609030101010101" pitchFamily="49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68490C-0A28-487E-8413-A74014F01743}"/>
              </a:ext>
            </a:extLst>
          </p:cNvPr>
          <p:cNvSpPr txBox="1"/>
          <p:nvPr/>
        </p:nvSpPr>
        <p:spPr>
          <a:xfrm>
            <a:off x="3275791" y="5735637"/>
            <a:ext cx="331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PLiShuW5-B5" panose="03000500000000000000" pitchFamily="66" charset="-120"/>
                <a:ea typeface="DFPLiShuW5-B5" panose="03000500000000000000" pitchFamily="66" charset="-120"/>
                <a:cs typeface="+mn-cs"/>
              </a:rPr>
              <a:t>黃子嘉  牧師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LiShuW5-B5" panose="03000500000000000000" pitchFamily="66" charset="-120"/>
              <a:ea typeface="DFPLiShuW5-B5" panose="030005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23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列王記上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19:14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他說、我為耶和華萬軍之　神大發熱心、因為以色列人背棄了你的約、毀壞了你的壇、用刀殺了你的先知、只剩下我一個人、他們還要尋索我的命。</a:t>
                      </a:r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zh-TW" altLang="en-US" sz="20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19:15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耶和華對他說、你回去、從曠野往大馬色去．到了那裡、就要膏哈薛作亞蘭王．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974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列王記上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19:16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又膏寧示的孫子耶戶作以色列王．並膏亞伯米何拉人沙法的兒子以利沙作先知接續你。</a:t>
                      </a:r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zh-TW" altLang="en-US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19:17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將來躲避哈薛之刀的、必被耶戶所殺．躲避耶戶之刀的、必被以利沙所殺．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772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列王記上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19:18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但我在以色列人中為自己留下七千人、是未曾向巴力屈膝的、未曾與巴力親嘴的。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696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雅各書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5:17  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以利亞與我們是一樣性情的人、他懇切禱告、求不要下雨、雨就三年零六個月不下在地上。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98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</a:schemeClr>
            </a:gs>
            <a:gs pos="74000">
              <a:schemeClr val="accent2">
                <a:lumMod val="50000"/>
              </a:schemeClr>
            </a:gs>
            <a:gs pos="83000">
              <a:schemeClr val="accent2">
                <a:lumMod val="50000"/>
              </a:schemeClr>
            </a:gs>
            <a:gs pos="100000">
              <a:srgbClr val="6F2C2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37BDD-D68C-4374-A14F-44576365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0998"/>
            <a:ext cx="4953000" cy="658700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A1DC9D-548D-4DA5-A378-1A782FC9836F}"/>
              </a:ext>
            </a:extLst>
          </p:cNvPr>
          <p:cNvSpPr/>
          <p:nvPr/>
        </p:nvSpPr>
        <p:spPr>
          <a:xfrm>
            <a:off x="1394127" y="270998"/>
            <a:ext cx="697863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剛強變軟弱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  <a:endParaRPr kumimoji="0" lang="en-US" altLang="zh-TW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SC UKai M TT" panose="02010609030101010101" pitchFamily="49" charset="-122"/>
              <a:ea typeface="TSC UKai M TT" panose="0201060903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SC UKai M TT" panose="02010609030101010101" pitchFamily="49" charset="-122"/>
              <a:ea typeface="TSC UKai M TT" panose="0201060903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1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）自我主張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865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</a:schemeClr>
            </a:gs>
            <a:gs pos="74000">
              <a:schemeClr val="accent2">
                <a:lumMod val="50000"/>
              </a:schemeClr>
            </a:gs>
            <a:gs pos="83000">
              <a:schemeClr val="accent2">
                <a:lumMod val="50000"/>
              </a:schemeClr>
            </a:gs>
            <a:gs pos="100000">
              <a:srgbClr val="6F2C2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37BDD-D68C-4374-A14F-44576365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0998"/>
            <a:ext cx="5181600" cy="658700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AB80C2-BC61-460A-BFA4-DD4CAA56D0A1}"/>
              </a:ext>
            </a:extLst>
          </p:cNvPr>
          <p:cNvSpPr/>
          <p:nvPr/>
        </p:nvSpPr>
        <p:spPr>
          <a:xfrm>
            <a:off x="1284522" y="142614"/>
            <a:ext cx="6978633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剛強變軟弱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  <a:endParaRPr kumimoji="0" lang="en-US" altLang="zh-TW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SC UKai M TT" panose="02010609030101010101" pitchFamily="49" charset="-122"/>
              <a:ea typeface="TSC UKai M TT" panose="0201060903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SC UKai M TT" panose="02010609030101010101" pitchFamily="49" charset="-122"/>
              <a:ea typeface="TSC UKai M TT" panose="0201060903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1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）自我主張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2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）自我虚榮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485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</a:schemeClr>
            </a:gs>
            <a:gs pos="74000">
              <a:schemeClr val="accent2">
                <a:lumMod val="50000"/>
              </a:schemeClr>
            </a:gs>
            <a:gs pos="83000">
              <a:schemeClr val="accent2">
                <a:lumMod val="50000"/>
              </a:schemeClr>
            </a:gs>
            <a:gs pos="100000">
              <a:srgbClr val="6836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37BDD-D68C-4374-A14F-44576365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0998"/>
            <a:ext cx="3716323" cy="658700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D22088-0D47-42CF-8B35-43307EE1E680}"/>
              </a:ext>
            </a:extLst>
          </p:cNvPr>
          <p:cNvSpPr/>
          <p:nvPr/>
        </p:nvSpPr>
        <p:spPr>
          <a:xfrm>
            <a:off x="1569245" y="411062"/>
            <a:ext cx="697863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marR="0" lvl="0" indent="-1143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剛強變軟弱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  <a:endParaRPr kumimoji="0" lang="en-US" altLang="zh-TW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SC UKai M TT" panose="02010609030101010101" pitchFamily="49" charset="-122"/>
              <a:ea typeface="TSC UKai M TT" panose="0201060903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SC UKai M TT" panose="02010609030101010101" pitchFamily="49" charset="-122"/>
              <a:ea typeface="TSC UKai M TT" panose="0201060903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1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）自我主張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2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）自我虚榮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3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）自我欣賞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49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0"/>
              </a:schemeClr>
            </a:gs>
            <a:gs pos="74000">
              <a:schemeClr val="accent2">
                <a:lumMod val="50000"/>
              </a:schemeClr>
            </a:gs>
            <a:gs pos="83000">
              <a:schemeClr val="accent2">
                <a:lumMod val="50000"/>
              </a:schemeClr>
            </a:gs>
            <a:gs pos="100000">
              <a:srgbClr val="68365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37BDD-D68C-4374-A14F-44576365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668" y="135499"/>
            <a:ext cx="3716323" cy="658700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B9CEA5-2E05-42D5-9E22-94E1478EDC59}"/>
              </a:ext>
            </a:extLst>
          </p:cNvPr>
          <p:cNvSpPr/>
          <p:nvPr/>
        </p:nvSpPr>
        <p:spPr>
          <a:xfrm>
            <a:off x="1393579" y="226504"/>
            <a:ext cx="697863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2. </a:t>
            </a: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軟弱變剛強</a:t>
            </a:r>
            <a:endParaRPr kumimoji="0" lang="en-US" altLang="zh-TW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SC UKai M TT" panose="02010609030101010101" pitchFamily="49" charset="-122"/>
              <a:ea typeface="TSC UKai M TT" panose="0201060903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1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）神的恩典 </a:t>
            </a:r>
          </a:p>
        </p:txBody>
      </p:sp>
    </p:spTree>
    <p:extLst>
      <p:ext uri="{BB962C8B-B14F-4D97-AF65-F5344CB8AC3E}">
        <p14:creationId xmlns:p14="http://schemas.microsoft.com/office/powerpoint/2010/main" val="3644925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818">
              <a:srgbClr val="683654"/>
            </a:gs>
            <a:gs pos="0">
              <a:srgbClr val="6F2C21"/>
            </a:gs>
            <a:gs pos="74000">
              <a:schemeClr val="accent2">
                <a:lumMod val="50000"/>
              </a:schemeClr>
            </a:gs>
            <a:gs pos="83000">
              <a:schemeClr val="accent2">
                <a:lumMod val="50000"/>
              </a:schemeClr>
            </a:gs>
            <a:gs pos="100000">
              <a:srgbClr val="6F2C2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37BDD-D68C-4374-A14F-44576365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668" y="135499"/>
            <a:ext cx="3716323" cy="658700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FB942B-2A3E-4278-8E06-070406A935D4}"/>
              </a:ext>
            </a:extLst>
          </p:cNvPr>
          <p:cNvSpPr/>
          <p:nvPr/>
        </p:nvSpPr>
        <p:spPr>
          <a:xfrm>
            <a:off x="1460691" y="226504"/>
            <a:ext cx="697863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2. </a:t>
            </a: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軟弱變剛強</a:t>
            </a:r>
            <a:endParaRPr kumimoji="0" lang="en-US" altLang="zh-TW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SC UKai M TT" panose="02010609030101010101" pitchFamily="49" charset="-122"/>
              <a:ea typeface="TSC UKai M TT" panose="0201060903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1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）神的恩典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2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）神的奧秘 </a:t>
            </a:r>
          </a:p>
        </p:txBody>
      </p:sp>
    </p:spTree>
    <p:extLst>
      <p:ext uri="{BB962C8B-B14F-4D97-AF65-F5344CB8AC3E}">
        <p14:creationId xmlns:p14="http://schemas.microsoft.com/office/powerpoint/2010/main" val="390703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683654"/>
            </a:gs>
            <a:gs pos="51712">
              <a:srgbClr val="6F2C21"/>
            </a:gs>
            <a:gs pos="15172">
              <a:srgbClr val="683654"/>
            </a:gs>
            <a:gs pos="42069">
              <a:srgbClr val="6F2C21"/>
            </a:gs>
            <a:gs pos="83000">
              <a:srgbClr val="683654"/>
            </a:gs>
            <a:gs pos="100000">
              <a:srgbClr val="6F2C2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37BDD-D68C-4374-A14F-44576365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0668" y="135499"/>
            <a:ext cx="3716323" cy="658700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544B1D-69F8-4E01-8900-5CFA718E5B19}"/>
              </a:ext>
            </a:extLst>
          </p:cNvPr>
          <p:cNvSpPr/>
          <p:nvPr/>
        </p:nvSpPr>
        <p:spPr>
          <a:xfrm>
            <a:off x="1242577" y="251671"/>
            <a:ext cx="697863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2. </a:t>
            </a: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軟弱變剛強</a:t>
            </a:r>
            <a:endParaRPr kumimoji="0" lang="en-US" altLang="zh-TW" sz="8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SC UKai M TT" panose="02010609030101010101" pitchFamily="49" charset="-122"/>
              <a:ea typeface="TSC UKai M TT" panose="02010609030101010101" pitchFamily="49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1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）神的恩典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2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）神的奧秘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（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3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SC UKai M TT" panose="02010609030101010101" pitchFamily="49" charset="-122"/>
                <a:ea typeface="TSC UKai M TT" panose="02010609030101010101" pitchFamily="49" charset="-122"/>
                <a:cs typeface="+mn-cs"/>
              </a:rPr>
              <a:t>）神的聲音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1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99B738-DF98-439C-A323-7CB1F441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41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99B738-DF98-439C-A323-7CB1F441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12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5628FE-D7FF-4CFC-B922-B60FCD0F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86560"/>
            <a:ext cx="7467600" cy="56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0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C5A3C-F1BC-42C4-8BFC-76721E170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533400"/>
            <a:ext cx="73151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32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B316D6-876D-4F72-82DB-614D9015F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00" b="5200"/>
          <a:stretch/>
        </p:blipFill>
        <p:spPr>
          <a:xfrm>
            <a:off x="914400" y="685800"/>
            <a:ext cx="744903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50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AE8A10-DF19-48F5-8812-7EDFF2AC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34" b="7334"/>
          <a:stretch/>
        </p:blipFill>
        <p:spPr>
          <a:xfrm>
            <a:off x="685800" y="685800"/>
            <a:ext cx="7620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51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A2BD2-AE86-4669-BC58-4A3DB98FD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762000"/>
            <a:ext cx="799147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0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2709D6-AA81-4CC5-8E02-3710D28AC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81" y="381000"/>
            <a:ext cx="7650637" cy="55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97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CA0613-6FBD-41C3-889D-C24325C64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4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AD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99B738-DF98-439C-A323-7CB1F441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5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noProof="0" dirty="0">
                <a:solidFill>
                  <a:srgbClr val="FFFF00"/>
                </a:solidFill>
              </a:rPr>
              <a:t>约翰福音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TSC UKai M TT" pitchFamily="49" charset="-122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012718"/>
              </p:ext>
            </p:extLst>
          </p:nvPr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6:38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因為我從天上降下來、不是要按自己的意思行、乃是要按那差我來者的意思行。</a:t>
                      </a:r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zh-TW" altLang="en-US" sz="20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5:30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我憑著自己不能作甚麼．我怎麼聽見、就怎麼審判．我的審判也是公平的．因為我不求自己的意思、只求那差我來者的意思。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79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列王記上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32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19:1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亞哈將以利亞一切所行的、和他用刀殺眾先知的事、都告訴耶洗別。</a:t>
                      </a:r>
                    </a:p>
                    <a:p>
                      <a:endParaRPr lang="en-US" altLang="zh-TW" sz="2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19:2  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耶洗別就差遣人去見以利亞、告訴他說、明日約在這時候、我若不使你的性命像那些人的性命一樣、願神明重重的降罰與我。</a:t>
                      </a:r>
                      <a:endParaRPr lang="en-US" sz="4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785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约翰福音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TSC UKai M TT" pitchFamily="49" charset="-122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412150"/>
              </p:ext>
            </p:extLst>
          </p:nvPr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11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CN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5</a:t>
                      </a:r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:</a:t>
                      </a:r>
                      <a:r>
                        <a:rPr lang="en-US" altLang="zh-CN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41</a:t>
                      </a:r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我不受從人來的榮耀。</a:t>
                      </a:r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zh-TW" altLang="en-US" sz="20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5:</a:t>
                      </a:r>
                      <a:r>
                        <a:rPr lang="en-US" altLang="zh-CN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</a:t>
                      </a:r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耶穌對他們說、我實實在在的告訴你們、子憑著自己不能作甚麼、惟有看見父所作的、子才能作．父所作的事、子也照樣作。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896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列王記上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18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19:3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以利亞見這光景、就起來逃命、到了猶大的別是巴、將僕人留在那裡。</a:t>
                      </a:r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zh-TW" altLang="en-US" sz="20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19:4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自己在曠野走了一日的路程、來到一棵羅騰樹下．就坐在那裡求死、說、耶和華阿、罷了．求你取我的性命、因為我不勝於我的列祖。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798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列王記上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19:5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他就躺在羅騰樹下、睡著了．有一個天使拍他、說、起來喫罷。</a:t>
                      </a:r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zh-TW" altLang="en-US" sz="16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19:6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他觀看見頭旁有一瓶水、與炭火燒的餅、他就喫了喝了、仍然躺下。</a:t>
                      </a:r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zh-TW" altLang="en-US" sz="16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19:7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耶和華的使者第二次來拍他、說、起來喫罷、因為你當走的路甚遠．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643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列王記上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28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19:8 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他就起來喫了喝了、</a:t>
                      </a:r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仗著這飲食的力、走了四十晝夜、到了　神的山、就是何烈山。</a:t>
                      </a:r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zh-TW" altLang="en-US" sz="2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19:9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他在那裡進了一個洞、就住在洞中．耶和華的話臨到他說、以利亞阿、你在這裡作甚麼．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156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列王記上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28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19:10 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他說、我為耶和華萬軍之　神大發熱心、因為以色列人背棄了你的約、毀壞了你的壇、用刀殺了你的先知、只剩下我一個人、他們還要尋索我的命。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881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列王記上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19:11 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耶和華說、你出來站在山上、在我面前。那時耶和華從那裡經過、在他面前有烈風大作、崩山碎石、耶和華卻不在風中．風後地震、耶和華卻不在其中．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20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A96CA-C114-45B3-9B1F-42417AA3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905000" cy="2438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9382A-C638-4163-B53E-450CF86709B5}"/>
              </a:ext>
            </a:extLst>
          </p:cNvPr>
          <p:cNvSpPr txBox="1"/>
          <p:nvPr/>
        </p:nvSpPr>
        <p:spPr>
          <a:xfrm>
            <a:off x="398502" y="598055"/>
            <a:ext cx="1107996" cy="3223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TSC UKai M TT" pitchFamily="49" charset="-122"/>
                <a:cs typeface="+mn-cs"/>
              </a:rPr>
              <a:t>列王記上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911A47-6B5A-4E7B-B7D4-84EA792F0FC6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0"/>
          <a:ext cx="7315200" cy="6857999"/>
        </p:xfrm>
        <a:graphic>
          <a:graphicData uri="http://schemas.openxmlformats.org/drawingml/2006/table">
            <a:tbl>
              <a:tblPr/>
              <a:tblGrid>
                <a:gridCol w="7315200">
                  <a:extLst>
                    <a:ext uri="{9D8B030D-6E8A-4147-A177-3AD203B41FA5}">
                      <a16:colId xmlns:a16="http://schemas.microsoft.com/office/drawing/2014/main" val="901928567"/>
                    </a:ext>
                  </a:extLst>
                </a:gridCol>
              </a:tblGrid>
              <a:tr h="6857999">
                <a:tc>
                  <a:txBody>
                    <a:bodyPr/>
                    <a:lstStyle/>
                    <a:p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19:12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地震後有火、耶和華也不在火中．火後有微小的聲音．</a:t>
                      </a:r>
                      <a:endParaRPr lang="en-US" altLang="zh-TW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endParaRPr lang="zh-TW" altLang="en-US" sz="4400" dirty="0">
                        <a:solidFill>
                          <a:schemeClr val="bg1"/>
                        </a:solidFill>
                        <a:latin typeface="+mj-lt"/>
                        <a:ea typeface="TSC UKai M TT" panose="02010609030101010101" pitchFamily="49" charset="-122"/>
                      </a:endParaRPr>
                    </a:p>
                    <a:p>
                      <a:r>
                        <a:rPr lang="en-US" altLang="zh-TW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19:13   </a:t>
                      </a:r>
                      <a:r>
                        <a:rPr lang="zh-TW" altLang="en-US" sz="4400" dirty="0">
                          <a:solidFill>
                            <a:schemeClr val="bg1"/>
                          </a:solidFill>
                          <a:latin typeface="+mj-lt"/>
                          <a:ea typeface="TSC UKai M TT" panose="02010609030101010101" pitchFamily="49" charset="-122"/>
                        </a:rPr>
                        <a:t>以利亞聽見、就用外衣蒙上臉、出來站在洞口．有聲音向他說、以利亞阿、你在這裡作甚麼．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38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070998"/>
      </p:ext>
    </p:extLst>
  </p:cSld>
  <p:clrMapOvr>
    <a:masterClrMapping/>
  </p:clrMapOvr>
</p:sld>
</file>

<file path=ppt/theme/theme1.xml><?xml version="1.0" encoding="utf-8"?>
<a:theme xmlns:a="http://schemas.openxmlformats.org/drawingml/2006/main" name="7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SC UKai M TT"/>
        <a:ea typeface=""/>
        <a:cs typeface="Arial"/>
      </a:majorFont>
      <a:minorFont>
        <a:latin typeface="TSC UKai M TT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473539</TotalTime>
  <Words>754</Words>
  <Application>Microsoft Macintosh PowerPoint</Application>
  <PresentationFormat>On-screen Show (4:3)</PresentationFormat>
  <Paragraphs>94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DFPLiShuW5-B5</vt:lpstr>
      <vt:lpstr>新細明體</vt:lpstr>
      <vt:lpstr>TSC UKai M TT</vt:lpstr>
      <vt:lpstr>Arial</vt:lpstr>
      <vt:lpstr>Calibri</vt:lpstr>
      <vt:lpstr>Calibri Light</vt:lpstr>
      <vt:lpstr>Tahoma</vt:lpstr>
      <vt:lpstr>Times New Roman</vt:lpstr>
      <vt:lpstr>Wingdings</vt:lpstr>
      <vt:lpstr>7_Shimmer</vt:lpstr>
      <vt:lpstr>9_Shimmer</vt:lpstr>
      <vt:lpstr>13_Shimmer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Atlanta Chinese Christian Church North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Office</dc:creator>
  <cp:lastModifiedBy>Microsoft Office User</cp:lastModifiedBy>
  <cp:revision>9749</cp:revision>
  <dcterms:created xsi:type="dcterms:W3CDTF">2008-05-30T20:07:37Z</dcterms:created>
  <dcterms:modified xsi:type="dcterms:W3CDTF">2019-10-21T02:59:05Z</dcterms:modified>
</cp:coreProperties>
</file>